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68" r:id="rId2"/>
    <p:sldId id="267" r:id="rId3"/>
    <p:sldId id="257" r:id="rId4"/>
    <p:sldId id="259" r:id="rId5"/>
    <p:sldId id="260" r:id="rId6"/>
    <p:sldId id="261" r:id="rId7"/>
    <p:sldId id="274" r:id="rId8"/>
    <p:sldId id="275" r:id="rId9"/>
    <p:sldId id="276" r:id="rId10"/>
    <p:sldId id="277" r:id="rId11"/>
    <p:sldId id="269" r:id="rId12"/>
    <p:sldId id="270" r:id="rId13"/>
    <p:sldId id="271" r:id="rId14"/>
    <p:sldId id="272" r:id="rId15"/>
    <p:sldId id="262" r:id="rId16"/>
    <p:sldId id="266" r:id="rId17"/>
    <p:sldId id="263" r:id="rId18"/>
    <p:sldId id="264" r:id="rId19"/>
    <p:sldId id="265" r:id="rId20"/>
    <p:sldId id="273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433"/>
    <a:srgbClr val="3792EE"/>
    <a:srgbClr val="3792DD"/>
    <a:srgbClr val="3792CC"/>
    <a:srgbClr val="3792CB"/>
    <a:srgbClr val="296D98"/>
    <a:srgbClr val="45B6FE"/>
    <a:srgbClr val="45B67E"/>
    <a:srgbClr val="1C4966"/>
    <a:srgbClr val="0700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669B38-A448-495A-A83F-068257AF2CFB}" v="207" dt="2022-08-28T10:38:35.9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diagrams/_rels/data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diagrams/_rels/drawing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diagrams/_rels/drawing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9D7336-1A9E-4D5C-A15A-2F912FC75991}" type="doc">
      <dgm:prSet loTypeId="urn:microsoft.com/office/officeart/2005/8/layout/list1" loCatId="list" qsTypeId="urn:microsoft.com/office/officeart/2005/8/quickstyle/3d1" qsCatId="3D" csTypeId="urn:microsoft.com/office/officeart/2005/8/colors/accent2_4" csCatId="accent2" phldr="1"/>
      <dgm:spPr/>
      <dgm:t>
        <a:bodyPr/>
        <a:lstStyle/>
        <a:p>
          <a:endParaRPr lang="en-PK"/>
        </a:p>
      </dgm:t>
    </dgm:pt>
    <dgm:pt modelId="{30CA5F14-A621-413F-A17E-4EBAD240E7B6}">
      <dgm:prSet phldrT="[Text]" custT="1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sz="1800" dirty="0"/>
            <a:t>Remove design phase of a project</a:t>
          </a:r>
          <a:endParaRPr lang="en-PK" sz="1800" dirty="0"/>
        </a:p>
      </dgm:t>
    </dgm:pt>
    <dgm:pt modelId="{FC2C4A3B-FAA9-459F-AEDD-16270F8ABB52}" type="parTrans" cxnId="{EA43723B-1921-4A04-AA0A-797A21F17476}">
      <dgm:prSet/>
      <dgm:spPr/>
      <dgm:t>
        <a:bodyPr/>
        <a:lstStyle/>
        <a:p>
          <a:endParaRPr lang="en-PK"/>
        </a:p>
      </dgm:t>
    </dgm:pt>
    <dgm:pt modelId="{34D789D2-B9A2-4969-9036-FCC393AD664F}" type="sibTrans" cxnId="{EA43723B-1921-4A04-AA0A-797A21F17476}">
      <dgm:prSet/>
      <dgm:spPr/>
      <dgm:t>
        <a:bodyPr/>
        <a:lstStyle/>
        <a:p>
          <a:endParaRPr lang="en-PK"/>
        </a:p>
      </dgm:t>
    </dgm:pt>
    <dgm:pt modelId="{14BEA26C-00BF-410A-8D11-2877DE89816F}">
      <dgm:prSet phldrT="[Text]" custT="1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sz="1800" dirty="0"/>
            <a:t>Generate code automatically</a:t>
          </a:r>
          <a:endParaRPr lang="en-PK" sz="1800" dirty="0"/>
        </a:p>
      </dgm:t>
    </dgm:pt>
    <dgm:pt modelId="{C6979121-5B7F-49FF-B4FF-980C7F0C6F4A}" type="parTrans" cxnId="{036E1325-B2FC-487E-A3A8-B5E564FB3470}">
      <dgm:prSet/>
      <dgm:spPr/>
      <dgm:t>
        <a:bodyPr/>
        <a:lstStyle/>
        <a:p>
          <a:endParaRPr lang="en-PK"/>
        </a:p>
      </dgm:t>
    </dgm:pt>
    <dgm:pt modelId="{303D5903-5ED4-461C-B1D1-7C6A9B996896}" type="sibTrans" cxnId="{036E1325-B2FC-487E-A3A8-B5E564FB3470}">
      <dgm:prSet/>
      <dgm:spPr/>
      <dgm:t>
        <a:bodyPr/>
        <a:lstStyle/>
        <a:p>
          <a:endParaRPr lang="en-PK"/>
        </a:p>
      </dgm:t>
    </dgm:pt>
    <dgm:pt modelId="{84E92E59-1031-4D8A-A1CE-A0CDB1653F5E}">
      <dgm:prSet phldrT="[Text]" custT="1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sz="1800" dirty="0"/>
            <a:t>Easily integrable into other applications</a:t>
          </a:r>
          <a:endParaRPr lang="en-PK" sz="1800" dirty="0"/>
        </a:p>
      </dgm:t>
    </dgm:pt>
    <dgm:pt modelId="{70650975-6752-4191-91A0-5A722EDA7FFD}" type="parTrans" cxnId="{B26B3AB0-27C2-4D21-8AF4-B4BCD65C40E0}">
      <dgm:prSet/>
      <dgm:spPr/>
      <dgm:t>
        <a:bodyPr/>
        <a:lstStyle/>
        <a:p>
          <a:endParaRPr lang="en-PK"/>
        </a:p>
      </dgm:t>
    </dgm:pt>
    <dgm:pt modelId="{97A95783-72C8-491F-AC46-9C4679A120E0}" type="sibTrans" cxnId="{B26B3AB0-27C2-4D21-8AF4-B4BCD65C40E0}">
      <dgm:prSet/>
      <dgm:spPr/>
      <dgm:t>
        <a:bodyPr/>
        <a:lstStyle/>
        <a:p>
          <a:endParaRPr lang="en-PK"/>
        </a:p>
      </dgm:t>
    </dgm:pt>
    <dgm:pt modelId="{C0971BA0-3C82-4784-9ABE-3287712C7726}" type="pres">
      <dgm:prSet presAssocID="{E49D7336-1A9E-4D5C-A15A-2F912FC75991}" presName="linear" presStyleCnt="0">
        <dgm:presLayoutVars>
          <dgm:dir/>
          <dgm:animLvl val="lvl"/>
          <dgm:resizeHandles val="exact"/>
        </dgm:presLayoutVars>
      </dgm:prSet>
      <dgm:spPr/>
    </dgm:pt>
    <dgm:pt modelId="{5B7BCA14-3BBD-4C8A-B03D-F0B16CE25240}" type="pres">
      <dgm:prSet presAssocID="{30CA5F14-A621-413F-A17E-4EBAD240E7B6}" presName="parentLin" presStyleCnt="0"/>
      <dgm:spPr/>
    </dgm:pt>
    <dgm:pt modelId="{715F21CA-1FFC-4EC9-97FC-9D174ED383E2}" type="pres">
      <dgm:prSet presAssocID="{30CA5F14-A621-413F-A17E-4EBAD240E7B6}" presName="parentLeftMargin" presStyleLbl="node1" presStyleIdx="0" presStyleCnt="3"/>
      <dgm:spPr/>
    </dgm:pt>
    <dgm:pt modelId="{5984417F-5626-4F3B-8713-F58213A8194B}" type="pres">
      <dgm:prSet presAssocID="{30CA5F14-A621-413F-A17E-4EBAD240E7B6}" presName="parentText" presStyleLbl="node1" presStyleIdx="0" presStyleCnt="3" custLinFactNeighborX="-17333" custLinFactNeighborY="13971">
        <dgm:presLayoutVars>
          <dgm:chMax val="0"/>
          <dgm:bulletEnabled val="1"/>
        </dgm:presLayoutVars>
      </dgm:prSet>
      <dgm:spPr/>
    </dgm:pt>
    <dgm:pt modelId="{2A7BFC48-7BE3-49FC-BF7D-FC810D43F06E}" type="pres">
      <dgm:prSet presAssocID="{30CA5F14-A621-413F-A17E-4EBAD240E7B6}" presName="negativeSpace" presStyleCnt="0"/>
      <dgm:spPr/>
    </dgm:pt>
    <dgm:pt modelId="{AFE44FA1-595C-434B-8A0C-C5356F4EA89C}" type="pres">
      <dgm:prSet presAssocID="{30CA5F14-A621-413F-A17E-4EBAD240E7B6}" presName="childText" presStyleLbl="conFgAcc1" presStyleIdx="0" presStyleCnt="3">
        <dgm:presLayoutVars>
          <dgm:bulletEnabled val="1"/>
        </dgm:presLayoutVars>
      </dgm:prSet>
      <dgm:spPr>
        <a:solidFill>
          <a:srgbClr val="002060">
            <a:alpha val="90000"/>
          </a:srgbClr>
        </a:solidFill>
      </dgm:spPr>
    </dgm:pt>
    <dgm:pt modelId="{E5537FAC-1C86-4F4E-B2E8-D69F8119B1CB}" type="pres">
      <dgm:prSet presAssocID="{34D789D2-B9A2-4969-9036-FCC393AD664F}" presName="spaceBetweenRectangles" presStyleCnt="0"/>
      <dgm:spPr/>
    </dgm:pt>
    <dgm:pt modelId="{ADA3F334-5D30-4585-B7ED-73820668B07D}" type="pres">
      <dgm:prSet presAssocID="{14BEA26C-00BF-410A-8D11-2877DE89816F}" presName="parentLin" presStyleCnt="0"/>
      <dgm:spPr/>
    </dgm:pt>
    <dgm:pt modelId="{37803028-8721-4EB7-A284-9C6D4A432742}" type="pres">
      <dgm:prSet presAssocID="{14BEA26C-00BF-410A-8D11-2877DE89816F}" presName="parentLeftMargin" presStyleLbl="node1" presStyleIdx="0" presStyleCnt="3"/>
      <dgm:spPr/>
    </dgm:pt>
    <dgm:pt modelId="{2033C5E1-3536-4657-A119-12C006C70B8F}" type="pres">
      <dgm:prSet presAssocID="{14BEA26C-00BF-410A-8D11-2877DE89816F}" presName="parentText" presStyleLbl="node1" presStyleIdx="1" presStyleCnt="3" custScaleX="56824" custLinFactNeighborX="-6739" custLinFactNeighborY="1410">
        <dgm:presLayoutVars>
          <dgm:chMax val="0"/>
          <dgm:bulletEnabled val="1"/>
        </dgm:presLayoutVars>
      </dgm:prSet>
      <dgm:spPr/>
    </dgm:pt>
    <dgm:pt modelId="{F362EDDF-05CF-4CCB-8B12-DA21AC80276F}" type="pres">
      <dgm:prSet presAssocID="{14BEA26C-00BF-410A-8D11-2877DE89816F}" presName="negativeSpace" presStyleCnt="0"/>
      <dgm:spPr/>
    </dgm:pt>
    <dgm:pt modelId="{ABC5EBBB-0DAF-4942-82EA-008B63504064}" type="pres">
      <dgm:prSet presAssocID="{14BEA26C-00BF-410A-8D11-2877DE89816F}" presName="childText" presStyleLbl="conFgAcc1" presStyleIdx="1" presStyleCnt="3" custScaleX="51145">
        <dgm:presLayoutVars>
          <dgm:bulletEnabled val="1"/>
        </dgm:presLayoutVars>
      </dgm:prSet>
      <dgm:spPr>
        <a:solidFill>
          <a:srgbClr val="002060">
            <a:alpha val="90000"/>
          </a:srgbClr>
        </a:solidFill>
      </dgm:spPr>
    </dgm:pt>
    <dgm:pt modelId="{F439B38C-74E6-448E-A6DB-D9019805CE97}" type="pres">
      <dgm:prSet presAssocID="{303D5903-5ED4-461C-B1D1-7C6A9B996896}" presName="spaceBetweenRectangles" presStyleCnt="0"/>
      <dgm:spPr/>
    </dgm:pt>
    <dgm:pt modelId="{48E97665-0DE8-4EC7-8510-7098B01518CE}" type="pres">
      <dgm:prSet presAssocID="{84E92E59-1031-4D8A-A1CE-A0CDB1653F5E}" presName="parentLin" presStyleCnt="0"/>
      <dgm:spPr/>
    </dgm:pt>
    <dgm:pt modelId="{FBF6F471-C834-43E3-9AD6-33E936295670}" type="pres">
      <dgm:prSet presAssocID="{84E92E59-1031-4D8A-A1CE-A0CDB1653F5E}" presName="parentLeftMargin" presStyleLbl="node1" presStyleIdx="1" presStyleCnt="3"/>
      <dgm:spPr/>
    </dgm:pt>
    <dgm:pt modelId="{625A0C51-6E2C-4BF2-9162-40302DFD5E14}" type="pres">
      <dgm:prSet presAssocID="{84E92E59-1031-4D8A-A1CE-A0CDB1653F5E}" presName="parentText" presStyleLbl="node1" presStyleIdx="2" presStyleCnt="3" custLinFactNeighborX="-8397" custLinFactNeighborY="14401">
        <dgm:presLayoutVars>
          <dgm:chMax val="0"/>
          <dgm:bulletEnabled val="1"/>
        </dgm:presLayoutVars>
      </dgm:prSet>
      <dgm:spPr/>
    </dgm:pt>
    <dgm:pt modelId="{AB398B2C-78EC-4DDF-883D-C17D2D80AE2E}" type="pres">
      <dgm:prSet presAssocID="{84E92E59-1031-4D8A-A1CE-A0CDB1653F5E}" presName="negativeSpace" presStyleCnt="0"/>
      <dgm:spPr/>
    </dgm:pt>
    <dgm:pt modelId="{9A7FDF4A-42DC-4C6E-A094-04CB651EBFB3}" type="pres">
      <dgm:prSet presAssocID="{84E92E59-1031-4D8A-A1CE-A0CDB1653F5E}" presName="childText" presStyleLbl="conFgAcc1" presStyleIdx="2" presStyleCnt="3">
        <dgm:presLayoutVars>
          <dgm:bulletEnabled val="1"/>
        </dgm:presLayoutVars>
      </dgm:prSet>
      <dgm:spPr>
        <a:solidFill>
          <a:srgbClr val="002060">
            <a:alpha val="90000"/>
          </a:srgbClr>
        </a:solidFill>
      </dgm:spPr>
    </dgm:pt>
  </dgm:ptLst>
  <dgm:cxnLst>
    <dgm:cxn modelId="{036E1325-B2FC-487E-A3A8-B5E564FB3470}" srcId="{E49D7336-1A9E-4D5C-A15A-2F912FC75991}" destId="{14BEA26C-00BF-410A-8D11-2877DE89816F}" srcOrd="1" destOrd="0" parTransId="{C6979121-5B7F-49FF-B4FF-980C7F0C6F4A}" sibTransId="{303D5903-5ED4-461C-B1D1-7C6A9B996896}"/>
    <dgm:cxn modelId="{EA43723B-1921-4A04-AA0A-797A21F17476}" srcId="{E49D7336-1A9E-4D5C-A15A-2F912FC75991}" destId="{30CA5F14-A621-413F-A17E-4EBAD240E7B6}" srcOrd="0" destOrd="0" parTransId="{FC2C4A3B-FAA9-459F-AEDD-16270F8ABB52}" sibTransId="{34D789D2-B9A2-4969-9036-FCC393AD664F}"/>
    <dgm:cxn modelId="{2C6B1B5C-90AA-472E-8D27-B99ADBC8AEE2}" type="presOf" srcId="{84E92E59-1031-4D8A-A1CE-A0CDB1653F5E}" destId="{FBF6F471-C834-43E3-9AD6-33E936295670}" srcOrd="0" destOrd="0" presId="urn:microsoft.com/office/officeart/2005/8/layout/list1"/>
    <dgm:cxn modelId="{760FB471-C4F0-4992-82EE-9954BB7191B1}" type="presOf" srcId="{E49D7336-1A9E-4D5C-A15A-2F912FC75991}" destId="{C0971BA0-3C82-4784-9ABE-3287712C7726}" srcOrd="0" destOrd="0" presId="urn:microsoft.com/office/officeart/2005/8/layout/list1"/>
    <dgm:cxn modelId="{EAACE6AD-8B8F-4E8E-8C01-4B10AF22F95E}" type="presOf" srcId="{84E92E59-1031-4D8A-A1CE-A0CDB1653F5E}" destId="{625A0C51-6E2C-4BF2-9162-40302DFD5E14}" srcOrd="1" destOrd="0" presId="urn:microsoft.com/office/officeart/2005/8/layout/list1"/>
    <dgm:cxn modelId="{B26B3AB0-27C2-4D21-8AF4-B4BCD65C40E0}" srcId="{E49D7336-1A9E-4D5C-A15A-2F912FC75991}" destId="{84E92E59-1031-4D8A-A1CE-A0CDB1653F5E}" srcOrd="2" destOrd="0" parTransId="{70650975-6752-4191-91A0-5A722EDA7FFD}" sibTransId="{97A95783-72C8-491F-AC46-9C4679A120E0}"/>
    <dgm:cxn modelId="{71F3B2D5-76AC-480E-8DF4-977EDD58D9CD}" type="presOf" srcId="{30CA5F14-A621-413F-A17E-4EBAD240E7B6}" destId="{5984417F-5626-4F3B-8713-F58213A8194B}" srcOrd="1" destOrd="0" presId="urn:microsoft.com/office/officeart/2005/8/layout/list1"/>
    <dgm:cxn modelId="{3DC656EB-6A7A-409F-AB69-5599C801328D}" type="presOf" srcId="{14BEA26C-00BF-410A-8D11-2877DE89816F}" destId="{37803028-8721-4EB7-A284-9C6D4A432742}" srcOrd="0" destOrd="0" presId="urn:microsoft.com/office/officeart/2005/8/layout/list1"/>
    <dgm:cxn modelId="{C72DFBF2-D821-42DD-9C40-B56CE6AE376E}" type="presOf" srcId="{30CA5F14-A621-413F-A17E-4EBAD240E7B6}" destId="{715F21CA-1FFC-4EC9-97FC-9D174ED383E2}" srcOrd="0" destOrd="0" presId="urn:microsoft.com/office/officeart/2005/8/layout/list1"/>
    <dgm:cxn modelId="{6B44D0F7-C425-4673-9056-D576A084AD59}" type="presOf" srcId="{14BEA26C-00BF-410A-8D11-2877DE89816F}" destId="{2033C5E1-3536-4657-A119-12C006C70B8F}" srcOrd="1" destOrd="0" presId="urn:microsoft.com/office/officeart/2005/8/layout/list1"/>
    <dgm:cxn modelId="{275FBC88-8C3D-4E51-B9B4-7C5C2BE7B11C}" type="presParOf" srcId="{C0971BA0-3C82-4784-9ABE-3287712C7726}" destId="{5B7BCA14-3BBD-4C8A-B03D-F0B16CE25240}" srcOrd="0" destOrd="0" presId="urn:microsoft.com/office/officeart/2005/8/layout/list1"/>
    <dgm:cxn modelId="{96BC38A0-CFC4-4FAE-963A-611CA3093999}" type="presParOf" srcId="{5B7BCA14-3BBD-4C8A-B03D-F0B16CE25240}" destId="{715F21CA-1FFC-4EC9-97FC-9D174ED383E2}" srcOrd="0" destOrd="0" presId="urn:microsoft.com/office/officeart/2005/8/layout/list1"/>
    <dgm:cxn modelId="{FC41AC73-BB84-444F-8310-7E25D71BAD8B}" type="presParOf" srcId="{5B7BCA14-3BBD-4C8A-B03D-F0B16CE25240}" destId="{5984417F-5626-4F3B-8713-F58213A8194B}" srcOrd="1" destOrd="0" presId="urn:microsoft.com/office/officeart/2005/8/layout/list1"/>
    <dgm:cxn modelId="{8D2AFD1A-BC6A-49E9-92FC-5CD5E20B7A16}" type="presParOf" srcId="{C0971BA0-3C82-4784-9ABE-3287712C7726}" destId="{2A7BFC48-7BE3-49FC-BF7D-FC810D43F06E}" srcOrd="1" destOrd="0" presId="urn:microsoft.com/office/officeart/2005/8/layout/list1"/>
    <dgm:cxn modelId="{D017A050-595A-4ACC-A01A-EA13D90257E0}" type="presParOf" srcId="{C0971BA0-3C82-4784-9ABE-3287712C7726}" destId="{AFE44FA1-595C-434B-8A0C-C5356F4EA89C}" srcOrd="2" destOrd="0" presId="urn:microsoft.com/office/officeart/2005/8/layout/list1"/>
    <dgm:cxn modelId="{88A02A78-364A-4D55-A23C-D9F8F0BE57CD}" type="presParOf" srcId="{C0971BA0-3C82-4784-9ABE-3287712C7726}" destId="{E5537FAC-1C86-4F4E-B2E8-D69F8119B1CB}" srcOrd="3" destOrd="0" presId="urn:microsoft.com/office/officeart/2005/8/layout/list1"/>
    <dgm:cxn modelId="{582F6D1B-FF8D-416D-9F22-7E2DFD0AA55B}" type="presParOf" srcId="{C0971BA0-3C82-4784-9ABE-3287712C7726}" destId="{ADA3F334-5D30-4585-B7ED-73820668B07D}" srcOrd="4" destOrd="0" presId="urn:microsoft.com/office/officeart/2005/8/layout/list1"/>
    <dgm:cxn modelId="{484BE559-1F83-4EF9-8595-9F8E531A145A}" type="presParOf" srcId="{ADA3F334-5D30-4585-B7ED-73820668B07D}" destId="{37803028-8721-4EB7-A284-9C6D4A432742}" srcOrd="0" destOrd="0" presId="urn:microsoft.com/office/officeart/2005/8/layout/list1"/>
    <dgm:cxn modelId="{35EB69A7-25C8-47A3-83E6-10DE69DB21D6}" type="presParOf" srcId="{ADA3F334-5D30-4585-B7ED-73820668B07D}" destId="{2033C5E1-3536-4657-A119-12C006C70B8F}" srcOrd="1" destOrd="0" presId="urn:microsoft.com/office/officeart/2005/8/layout/list1"/>
    <dgm:cxn modelId="{BB429C6A-F882-4A5A-9B63-04A106F7619E}" type="presParOf" srcId="{C0971BA0-3C82-4784-9ABE-3287712C7726}" destId="{F362EDDF-05CF-4CCB-8B12-DA21AC80276F}" srcOrd="5" destOrd="0" presId="urn:microsoft.com/office/officeart/2005/8/layout/list1"/>
    <dgm:cxn modelId="{9E1DF4B5-4F22-4873-BC1E-B6C3810DC3E7}" type="presParOf" srcId="{C0971BA0-3C82-4784-9ABE-3287712C7726}" destId="{ABC5EBBB-0DAF-4942-82EA-008B63504064}" srcOrd="6" destOrd="0" presId="urn:microsoft.com/office/officeart/2005/8/layout/list1"/>
    <dgm:cxn modelId="{215A7707-EBEF-42C6-BC7E-16C35CE02E1F}" type="presParOf" srcId="{C0971BA0-3C82-4784-9ABE-3287712C7726}" destId="{F439B38C-74E6-448E-A6DB-D9019805CE97}" srcOrd="7" destOrd="0" presId="urn:microsoft.com/office/officeart/2005/8/layout/list1"/>
    <dgm:cxn modelId="{81373725-7FD3-4B89-BD26-EA107F056763}" type="presParOf" srcId="{C0971BA0-3C82-4784-9ABE-3287712C7726}" destId="{48E97665-0DE8-4EC7-8510-7098B01518CE}" srcOrd="8" destOrd="0" presId="urn:microsoft.com/office/officeart/2005/8/layout/list1"/>
    <dgm:cxn modelId="{9685D3A2-1136-4E20-A03D-913D214527FC}" type="presParOf" srcId="{48E97665-0DE8-4EC7-8510-7098B01518CE}" destId="{FBF6F471-C834-43E3-9AD6-33E936295670}" srcOrd="0" destOrd="0" presId="urn:microsoft.com/office/officeart/2005/8/layout/list1"/>
    <dgm:cxn modelId="{933A9003-B36E-4AA2-9E3B-35729B70DC5F}" type="presParOf" srcId="{48E97665-0DE8-4EC7-8510-7098B01518CE}" destId="{625A0C51-6E2C-4BF2-9162-40302DFD5E14}" srcOrd="1" destOrd="0" presId="urn:microsoft.com/office/officeart/2005/8/layout/list1"/>
    <dgm:cxn modelId="{C23DE1DD-6667-46DB-8352-21659E2AB4DB}" type="presParOf" srcId="{C0971BA0-3C82-4784-9ABE-3287712C7726}" destId="{AB398B2C-78EC-4DDF-883D-C17D2D80AE2E}" srcOrd="9" destOrd="0" presId="urn:microsoft.com/office/officeart/2005/8/layout/list1"/>
    <dgm:cxn modelId="{EC7BD932-8FD4-49D5-9FBA-A07AB272DD06}" type="presParOf" srcId="{C0971BA0-3C82-4784-9ABE-3287712C7726}" destId="{9A7FDF4A-42DC-4C6E-A094-04CB651EBFB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68A15D7-CA7B-4D4A-ADBF-8D96B46E9727}" type="doc">
      <dgm:prSet loTypeId="urn:diagrams.loki3.com/VaryingWidthList" loCatId="list" qsTypeId="urn:microsoft.com/office/officeart/2005/8/quickstyle/simple1" qsCatId="simple" csTypeId="urn:microsoft.com/office/officeart/2005/8/colors/accent1_2" csCatId="accent1" phldr="1"/>
      <dgm:spPr/>
    </dgm:pt>
    <dgm:pt modelId="{2B52893F-5ECE-4860-8E11-EBE7483EA7DD}">
      <dgm:prSet phldrT="[Text]" custT="1"/>
      <dgm:spPr>
        <a:solidFill>
          <a:srgbClr val="1C4966"/>
        </a:solidFill>
      </dgm:spPr>
      <dgm:t>
        <a:bodyPr/>
        <a:lstStyle/>
        <a:p>
          <a:r>
            <a:rPr lang="en-US" sz="800" dirty="0"/>
            <a:t>.</a:t>
          </a:r>
        </a:p>
        <a:p>
          <a:endParaRPr lang="en-PK" sz="1800" dirty="0"/>
        </a:p>
      </dgm:t>
    </dgm:pt>
    <dgm:pt modelId="{45BD6A94-344C-475C-B3FB-11F2AB99FDD6}" type="parTrans" cxnId="{868FCAB8-1891-4323-8E65-6BBB8644FF58}">
      <dgm:prSet/>
      <dgm:spPr/>
      <dgm:t>
        <a:bodyPr/>
        <a:lstStyle/>
        <a:p>
          <a:endParaRPr lang="en-PK"/>
        </a:p>
      </dgm:t>
    </dgm:pt>
    <dgm:pt modelId="{0C0FDAF9-4575-428D-817B-7275A63E9816}" type="sibTrans" cxnId="{868FCAB8-1891-4323-8E65-6BBB8644FF58}">
      <dgm:prSet/>
      <dgm:spPr/>
      <dgm:t>
        <a:bodyPr/>
        <a:lstStyle/>
        <a:p>
          <a:endParaRPr lang="en-PK"/>
        </a:p>
      </dgm:t>
    </dgm:pt>
    <dgm:pt modelId="{6DAAA245-D8BB-4B04-A0B5-1CC44D63348E}">
      <dgm:prSet phldrT="[Text]" custT="1"/>
      <dgm:spPr>
        <a:solidFill>
          <a:srgbClr val="296D98"/>
        </a:solidFill>
      </dgm:spPr>
      <dgm:t>
        <a:bodyPr/>
        <a:lstStyle/>
        <a:p>
          <a:r>
            <a:rPr lang="en-US" sz="800" dirty="0"/>
            <a:t>.</a:t>
          </a:r>
        </a:p>
      </dgm:t>
    </dgm:pt>
    <dgm:pt modelId="{25463D5F-96EE-4913-961C-9CADBCC16A44}" type="parTrans" cxnId="{16C3A0AF-A4E4-476F-89E6-C1618504DFE8}">
      <dgm:prSet/>
      <dgm:spPr/>
      <dgm:t>
        <a:bodyPr/>
        <a:lstStyle/>
        <a:p>
          <a:endParaRPr lang="en-PK"/>
        </a:p>
      </dgm:t>
    </dgm:pt>
    <dgm:pt modelId="{CAEF3079-4CD4-4421-A089-A9B8CF30D54C}" type="sibTrans" cxnId="{16C3A0AF-A4E4-476F-89E6-C1618504DFE8}">
      <dgm:prSet/>
      <dgm:spPr/>
      <dgm:t>
        <a:bodyPr/>
        <a:lstStyle/>
        <a:p>
          <a:endParaRPr lang="en-PK"/>
        </a:p>
      </dgm:t>
    </dgm:pt>
    <dgm:pt modelId="{4FB9ACD2-6F8A-45B4-BD6F-5BB4F301D8BA}">
      <dgm:prSet phldrT="[Text]" custT="1"/>
      <dgm:spPr>
        <a:solidFill>
          <a:srgbClr val="3792CB"/>
        </a:solidFill>
      </dgm:spPr>
      <dgm:t>
        <a:bodyPr/>
        <a:lstStyle/>
        <a:p>
          <a:r>
            <a:rPr lang="en-US" sz="800" dirty="0"/>
            <a:t>.</a:t>
          </a:r>
          <a:endParaRPr lang="en-PK" sz="800" dirty="0"/>
        </a:p>
      </dgm:t>
    </dgm:pt>
    <dgm:pt modelId="{D646AFC3-2249-48FE-A240-ADDF78FB5F87}" type="parTrans" cxnId="{FBDB8505-46CB-443B-95A5-4C5A760F0DE3}">
      <dgm:prSet/>
      <dgm:spPr/>
      <dgm:t>
        <a:bodyPr/>
        <a:lstStyle/>
        <a:p>
          <a:endParaRPr lang="en-PK"/>
        </a:p>
      </dgm:t>
    </dgm:pt>
    <dgm:pt modelId="{ABBC6E81-196A-4CF6-A92A-D3F96E0EF2AE}" type="sibTrans" cxnId="{FBDB8505-46CB-443B-95A5-4C5A760F0DE3}">
      <dgm:prSet/>
      <dgm:spPr/>
      <dgm:t>
        <a:bodyPr/>
        <a:lstStyle/>
        <a:p>
          <a:endParaRPr lang="en-PK"/>
        </a:p>
      </dgm:t>
    </dgm:pt>
    <dgm:pt modelId="{89D357C7-8EDD-4EA1-A49E-31A9FD9F474E}" type="pres">
      <dgm:prSet presAssocID="{068A15D7-CA7B-4D4A-ADBF-8D96B46E9727}" presName="Name0" presStyleCnt="0">
        <dgm:presLayoutVars>
          <dgm:resizeHandles/>
        </dgm:presLayoutVars>
      </dgm:prSet>
      <dgm:spPr/>
    </dgm:pt>
    <dgm:pt modelId="{3576584B-A4C7-4A89-96BB-311115254D3A}" type="pres">
      <dgm:prSet presAssocID="{2B52893F-5ECE-4860-8E11-EBE7483EA7DD}" presName="text" presStyleLbl="node1" presStyleIdx="0" presStyleCnt="3" custScaleX="487566">
        <dgm:presLayoutVars>
          <dgm:bulletEnabled val="1"/>
        </dgm:presLayoutVars>
      </dgm:prSet>
      <dgm:spPr/>
    </dgm:pt>
    <dgm:pt modelId="{06D9BA4F-6356-4AB2-BAF3-EE229CCCD262}" type="pres">
      <dgm:prSet presAssocID="{0C0FDAF9-4575-428D-817B-7275A63E9816}" presName="space" presStyleCnt="0"/>
      <dgm:spPr/>
    </dgm:pt>
    <dgm:pt modelId="{523E9CBE-BEA3-4268-9441-6D3A29536F96}" type="pres">
      <dgm:prSet presAssocID="{6DAAA245-D8BB-4B04-A0B5-1CC44D63348E}" presName="text" presStyleLbl="node1" presStyleIdx="1" presStyleCnt="3" custScaleX="487565" custLinFactNeighborX="0" custLinFactNeighborY="-99">
        <dgm:presLayoutVars>
          <dgm:bulletEnabled val="1"/>
        </dgm:presLayoutVars>
      </dgm:prSet>
      <dgm:spPr/>
    </dgm:pt>
    <dgm:pt modelId="{9EE629BA-A096-47F4-8525-9666970048F9}" type="pres">
      <dgm:prSet presAssocID="{CAEF3079-4CD4-4421-A089-A9B8CF30D54C}" presName="space" presStyleCnt="0"/>
      <dgm:spPr/>
    </dgm:pt>
    <dgm:pt modelId="{1D782611-D8C7-4943-8ED6-CC95BC5D876A}" type="pres">
      <dgm:prSet presAssocID="{4FB9ACD2-6F8A-45B4-BD6F-5BB4F301D8BA}" presName="text" presStyleLbl="node1" presStyleIdx="2" presStyleCnt="3" custScaleX="487565">
        <dgm:presLayoutVars>
          <dgm:bulletEnabled val="1"/>
        </dgm:presLayoutVars>
      </dgm:prSet>
      <dgm:spPr/>
    </dgm:pt>
  </dgm:ptLst>
  <dgm:cxnLst>
    <dgm:cxn modelId="{FBDB8505-46CB-443B-95A5-4C5A760F0DE3}" srcId="{068A15D7-CA7B-4D4A-ADBF-8D96B46E9727}" destId="{4FB9ACD2-6F8A-45B4-BD6F-5BB4F301D8BA}" srcOrd="2" destOrd="0" parTransId="{D646AFC3-2249-48FE-A240-ADDF78FB5F87}" sibTransId="{ABBC6E81-196A-4CF6-A92A-D3F96E0EF2AE}"/>
    <dgm:cxn modelId="{B4CE581D-CE70-45AC-8AAD-AC530C2073BE}" type="presOf" srcId="{4FB9ACD2-6F8A-45B4-BD6F-5BB4F301D8BA}" destId="{1D782611-D8C7-4943-8ED6-CC95BC5D876A}" srcOrd="0" destOrd="0" presId="urn:diagrams.loki3.com/VaryingWidthList"/>
    <dgm:cxn modelId="{C3C94E73-6E19-44DC-B3BD-E56463FBDE89}" type="presOf" srcId="{2B52893F-5ECE-4860-8E11-EBE7483EA7DD}" destId="{3576584B-A4C7-4A89-96BB-311115254D3A}" srcOrd="0" destOrd="0" presId="urn:diagrams.loki3.com/VaryingWidthList"/>
    <dgm:cxn modelId="{0A62E87E-9796-42F0-BA91-8D6A263D5B8D}" type="presOf" srcId="{6DAAA245-D8BB-4B04-A0B5-1CC44D63348E}" destId="{523E9CBE-BEA3-4268-9441-6D3A29536F96}" srcOrd="0" destOrd="0" presId="urn:diagrams.loki3.com/VaryingWidthList"/>
    <dgm:cxn modelId="{16C3A0AF-A4E4-476F-89E6-C1618504DFE8}" srcId="{068A15D7-CA7B-4D4A-ADBF-8D96B46E9727}" destId="{6DAAA245-D8BB-4B04-A0B5-1CC44D63348E}" srcOrd="1" destOrd="0" parTransId="{25463D5F-96EE-4913-961C-9CADBCC16A44}" sibTransId="{CAEF3079-4CD4-4421-A089-A9B8CF30D54C}"/>
    <dgm:cxn modelId="{868FCAB8-1891-4323-8E65-6BBB8644FF58}" srcId="{068A15D7-CA7B-4D4A-ADBF-8D96B46E9727}" destId="{2B52893F-5ECE-4860-8E11-EBE7483EA7DD}" srcOrd="0" destOrd="0" parTransId="{45BD6A94-344C-475C-B3FB-11F2AB99FDD6}" sibTransId="{0C0FDAF9-4575-428D-817B-7275A63E9816}"/>
    <dgm:cxn modelId="{D27C37E1-590F-482C-B1F6-B5B2487F2BA1}" type="presOf" srcId="{068A15D7-CA7B-4D4A-ADBF-8D96B46E9727}" destId="{89D357C7-8EDD-4EA1-A49E-31A9FD9F474E}" srcOrd="0" destOrd="0" presId="urn:diagrams.loki3.com/VaryingWidthList"/>
    <dgm:cxn modelId="{A3AAE2C2-81D8-41B6-8E98-E1F4DFB0164C}" type="presParOf" srcId="{89D357C7-8EDD-4EA1-A49E-31A9FD9F474E}" destId="{3576584B-A4C7-4A89-96BB-311115254D3A}" srcOrd="0" destOrd="0" presId="urn:diagrams.loki3.com/VaryingWidthList"/>
    <dgm:cxn modelId="{499CD64E-F35E-44AB-A224-7A679110F4B6}" type="presParOf" srcId="{89D357C7-8EDD-4EA1-A49E-31A9FD9F474E}" destId="{06D9BA4F-6356-4AB2-BAF3-EE229CCCD262}" srcOrd="1" destOrd="0" presId="urn:diagrams.loki3.com/VaryingWidthList"/>
    <dgm:cxn modelId="{FE94608E-D5ED-4C1E-883A-04D93D1D8C46}" type="presParOf" srcId="{89D357C7-8EDD-4EA1-A49E-31A9FD9F474E}" destId="{523E9CBE-BEA3-4268-9441-6D3A29536F96}" srcOrd="2" destOrd="0" presId="urn:diagrams.loki3.com/VaryingWidthList"/>
    <dgm:cxn modelId="{8A89F315-635F-4960-97AF-CE56B6C6B220}" type="presParOf" srcId="{89D357C7-8EDD-4EA1-A49E-31A9FD9F474E}" destId="{9EE629BA-A096-47F4-8525-9666970048F9}" srcOrd="3" destOrd="0" presId="urn:diagrams.loki3.com/VaryingWidthList"/>
    <dgm:cxn modelId="{1BC0DBEB-E4E5-4904-B8FC-31FB58683902}" type="presParOf" srcId="{89D357C7-8EDD-4EA1-A49E-31A9FD9F474E}" destId="{1D782611-D8C7-4943-8ED6-CC95BC5D876A}" srcOrd="4" destOrd="0" presId="urn:diagrams.loki3.com/VaryingWidth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813377F-91FE-4358-A453-AEA8152770FF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131C05E8-CFE7-44B1-AA01-E49EE5910FFE}">
      <dgm:prSet phldrT="[Text]" custT="1"/>
      <dgm:spPr>
        <a:solidFill>
          <a:srgbClr val="0E2433"/>
        </a:solidFill>
        <a:ln>
          <a:solidFill>
            <a:schemeClr val="tx1"/>
          </a:solidFill>
        </a:ln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APPLICATION</a:t>
          </a:r>
          <a:endParaRPr lang="en-PK" sz="1800" b="1" dirty="0">
            <a:solidFill>
              <a:schemeClr val="tx1"/>
            </a:solidFill>
          </a:endParaRPr>
        </a:p>
      </dgm:t>
    </dgm:pt>
    <dgm:pt modelId="{59390FA2-2ECC-4CF7-A936-423FE0318E83}" type="parTrans" cxnId="{6C76939C-99F8-4207-A772-9FD815BC9780}">
      <dgm:prSet/>
      <dgm:spPr/>
      <dgm:t>
        <a:bodyPr/>
        <a:lstStyle/>
        <a:p>
          <a:endParaRPr lang="en-PK"/>
        </a:p>
      </dgm:t>
    </dgm:pt>
    <dgm:pt modelId="{F2EA8CE6-EA70-4D32-8BC3-2DA628CF48E5}" type="sibTrans" cxnId="{6C76939C-99F8-4207-A772-9FD815BC9780}">
      <dgm:prSet/>
      <dgm:spPr/>
      <dgm:t>
        <a:bodyPr/>
        <a:lstStyle/>
        <a:p>
          <a:endParaRPr lang="en-PK"/>
        </a:p>
      </dgm:t>
    </dgm:pt>
    <dgm:pt modelId="{1369CDEA-1131-4528-9EE5-CE9431465EAF}">
      <dgm:prSet phldrT="[Text]" custT="1"/>
      <dgm:spPr>
        <a:solidFill>
          <a:srgbClr val="296D98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EXECUTION ENGINE</a:t>
          </a:r>
          <a:endParaRPr lang="en-PK" sz="1800" b="1" dirty="0">
            <a:solidFill>
              <a:schemeClr val="tx1"/>
            </a:solidFill>
          </a:endParaRPr>
        </a:p>
      </dgm:t>
    </dgm:pt>
    <dgm:pt modelId="{7CC934A3-D62A-4257-98E7-E0986ECB5E43}" type="parTrans" cxnId="{BB34C41B-321F-4528-9DB3-0BE9D578DDD8}">
      <dgm:prSet/>
      <dgm:spPr/>
      <dgm:t>
        <a:bodyPr/>
        <a:lstStyle/>
        <a:p>
          <a:endParaRPr lang="en-PK"/>
        </a:p>
      </dgm:t>
    </dgm:pt>
    <dgm:pt modelId="{0DB93BCE-17E3-480B-90BE-FCB0EA7D1BE8}" type="sibTrans" cxnId="{BB34C41B-321F-4528-9DB3-0BE9D578DDD8}">
      <dgm:prSet/>
      <dgm:spPr/>
      <dgm:t>
        <a:bodyPr/>
        <a:lstStyle/>
        <a:p>
          <a:endParaRPr lang="en-PK"/>
        </a:p>
      </dgm:t>
    </dgm:pt>
    <dgm:pt modelId="{5D41429F-DE51-4C59-94F9-7E92E1610FC3}">
      <dgm:prSet phldrT="[Text]" custT="1"/>
      <dgm:spPr>
        <a:solidFill>
          <a:srgbClr val="3792DD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DATA</a:t>
          </a:r>
          <a:endParaRPr lang="en-PK" sz="1800" b="1" dirty="0">
            <a:solidFill>
              <a:schemeClr val="tx1"/>
            </a:solidFill>
          </a:endParaRPr>
        </a:p>
      </dgm:t>
    </dgm:pt>
    <dgm:pt modelId="{380B2E9E-05CF-41D4-B431-DA75040FA580}" type="parTrans" cxnId="{98499544-ED48-48E8-BAB6-A4CB6495DEDD}">
      <dgm:prSet/>
      <dgm:spPr/>
      <dgm:t>
        <a:bodyPr/>
        <a:lstStyle/>
        <a:p>
          <a:endParaRPr lang="en-PK"/>
        </a:p>
      </dgm:t>
    </dgm:pt>
    <dgm:pt modelId="{8D7D4732-7D49-4C81-BECB-36AF6476ACED}" type="sibTrans" cxnId="{98499544-ED48-48E8-BAB6-A4CB6495DEDD}">
      <dgm:prSet/>
      <dgm:spPr/>
      <dgm:t>
        <a:bodyPr/>
        <a:lstStyle/>
        <a:p>
          <a:endParaRPr lang="en-PK"/>
        </a:p>
      </dgm:t>
    </dgm:pt>
    <dgm:pt modelId="{0A85EE98-6AE8-47AC-9814-8E44F82A620F}">
      <dgm:prSet phldrT="[Text]" custT="1"/>
      <dgm:spPr>
        <a:solidFill>
          <a:srgbClr val="3792EE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OUTPUT</a:t>
          </a:r>
          <a:endParaRPr lang="en-PK" sz="1800" b="1" dirty="0">
            <a:solidFill>
              <a:schemeClr val="tx1"/>
            </a:solidFill>
          </a:endParaRPr>
        </a:p>
      </dgm:t>
    </dgm:pt>
    <dgm:pt modelId="{90B6E3D8-7045-49A2-A797-50F0DE1E0268}" type="parTrans" cxnId="{4428A548-0E75-41F1-9A0A-52BD2760A9EA}">
      <dgm:prSet/>
      <dgm:spPr/>
      <dgm:t>
        <a:bodyPr/>
        <a:lstStyle/>
        <a:p>
          <a:endParaRPr lang="en-PK"/>
        </a:p>
      </dgm:t>
    </dgm:pt>
    <dgm:pt modelId="{4B2CB754-A77F-42FC-BF61-27F65EDA211A}" type="sibTrans" cxnId="{4428A548-0E75-41F1-9A0A-52BD2760A9EA}">
      <dgm:prSet/>
      <dgm:spPr/>
      <dgm:t>
        <a:bodyPr/>
        <a:lstStyle/>
        <a:p>
          <a:endParaRPr lang="en-PK"/>
        </a:p>
      </dgm:t>
    </dgm:pt>
    <dgm:pt modelId="{A4BC118A-1020-4A5B-8303-3700649F8B08}">
      <dgm:prSet phldrT="[Text]" custT="1"/>
      <dgm:spPr>
        <a:solidFill>
          <a:srgbClr val="1C4966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CLOUD </a:t>
          </a:r>
          <a:endParaRPr lang="en-PK" sz="1800" b="1" dirty="0">
            <a:solidFill>
              <a:schemeClr val="tx1"/>
            </a:solidFill>
          </a:endParaRPr>
        </a:p>
      </dgm:t>
    </dgm:pt>
    <dgm:pt modelId="{144C58E3-E972-4D29-8056-F272B0E3CD29}" type="sibTrans" cxnId="{10CBDCA7-E30F-4595-AE04-57FF7D1B6C5C}">
      <dgm:prSet/>
      <dgm:spPr/>
      <dgm:t>
        <a:bodyPr/>
        <a:lstStyle/>
        <a:p>
          <a:endParaRPr lang="en-PK"/>
        </a:p>
      </dgm:t>
    </dgm:pt>
    <dgm:pt modelId="{5633E3AC-71A1-41B8-BC84-D2F6E2A78437}" type="parTrans" cxnId="{10CBDCA7-E30F-4595-AE04-57FF7D1B6C5C}">
      <dgm:prSet/>
      <dgm:spPr/>
      <dgm:t>
        <a:bodyPr/>
        <a:lstStyle/>
        <a:p>
          <a:endParaRPr lang="en-PK"/>
        </a:p>
      </dgm:t>
    </dgm:pt>
    <dgm:pt modelId="{0287850A-E121-4E32-8EAE-E249C2F2D924}" type="pres">
      <dgm:prSet presAssocID="{D813377F-91FE-4358-A453-AEA8152770FF}" presName="theList" presStyleCnt="0">
        <dgm:presLayoutVars>
          <dgm:dir/>
          <dgm:animLvl val="lvl"/>
          <dgm:resizeHandles val="exact"/>
        </dgm:presLayoutVars>
      </dgm:prSet>
      <dgm:spPr/>
    </dgm:pt>
    <dgm:pt modelId="{35C087A1-F0E2-415D-BE1A-A020E79BD245}" type="pres">
      <dgm:prSet presAssocID="{131C05E8-CFE7-44B1-AA01-E49EE5910FFE}" presName="compNode" presStyleCnt="0"/>
      <dgm:spPr/>
    </dgm:pt>
    <dgm:pt modelId="{C8D73269-0472-4A09-B469-B4AB9E983B66}" type="pres">
      <dgm:prSet presAssocID="{131C05E8-CFE7-44B1-AA01-E49EE5910FFE}" presName="aNode" presStyleLbl="bgShp" presStyleIdx="0" presStyleCnt="5"/>
      <dgm:spPr/>
    </dgm:pt>
    <dgm:pt modelId="{62D4B8A9-1219-434F-8E6A-DC448E56E652}" type="pres">
      <dgm:prSet presAssocID="{131C05E8-CFE7-44B1-AA01-E49EE5910FFE}" presName="textNode" presStyleLbl="bgShp" presStyleIdx="0" presStyleCnt="5"/>
      <dgm:spPr/>
    </dgm:pt>
    <dgm:pt modelId="{48F43CD4-16F3-4BCF-9DBC-C78F67511E3C}" type="pres">
      <dgm:prSet presAssocID="{131C05E8-CFE7-44B1-AA01-E49EE5910FFE}" presName="compChildNode" presStyleCnt="0"/>
      <dgm:spPr/>
    </dgm:pt>
    <dgm:pt modelId="{373116A3-1D91-4B33-A1A4-4639747B090D}" type="pres">
      <dgm:prSet presAssocID="{131C05E8-CFE7-44B1-AA01-E49EE5910FFE}" presName="theInnerList" presStyleCnt="0"/>
      <dgm:spPr/>
    </dgm:pt>
    <dgm:pt modelId="{CF90B07B-0C84-4E3A-ADC1-A7D3291DE158}" type="pres">
      <dgm:prSet presAssocID="{131C05E8-CFE7-44B1-AA01-E49EE5910FFE}" presName="aSpace" presStyleCnt="0"/>
      <dgm:spPr/>
    </dgm:pt>
    <dgm:pt modelId="{BBE52E0C-4B7E-4B5F-9514-D972A044949E}" type="pres">
      <dgm:prSet presAssocID="{A4BC118A-1020-4A5B-8303-3700649F8B08}" presName="compNode" presStyleCnt="0"/>
      <dgm:spPr/>
    </dgm:pt>
    <dgm:pt modelId="{FD408831-EFD8-4F3C-ABD9-D3CC399D1BA3}" type="pres">
      <dgm:prSet presAssocID="{A4BC118A-1020-4A5B-8303-3700649F8B08}" presName="aNode" presStyleLbl="bgShp" presStyleIdx="1" presStyleCnt="5"/>
      <dgm:spPr/>
    </dgm:pt>
    <dgm:pt modelId="{59A63F93-070F-4B0F-849B-C7D62C5263AA}" type="pres">
      <dgm:prSet presAssocID="{A4BC118A-1020-4A5B-8303-3700649F8B08}" presName="textNode" presStyleLbl="bgShp" presStyleIdx="1" presStyleCnt="5"/>
      <dgm:spPr/>
    </dgm:pt>
    <dgm:pt modelId="{00830EC7-3D49-4714-9A48-4E806FBE2288}" type="pres">
      <dgm:prSet presAssocID="{A4BC118A-1020-4A5B-8303-3700649F8B08}" presName="compChildNode" presStyleCnt="0"/>
      <dgm:spPr/>
    </dgm:pt>
    <dgm:pt modelId="{7668B74A-80B9-4683-AD92-14A2809D76C3}" type="pres">
      <dgm:prSet presAssocID="{A4BC118A-1020-4A5B-8303-3700649F8B08}" presName="theInnerList" presStyleCnt="0"/>
      <dgm:spPr/>
    </dgm:pt>
    <dgm:pt modelId="{E12C12A0-12E9-43B4-9F2B-A782285E2545}" type="pres">
      <dgm:prSet presAssocID="{A4BC118A-1020-4A5B-8303-3700649F8B08}" presName="aSpace" presStyleCnt="0"/>
      <dgm:spPr/>
    </dgm:pt>
    <dgm:pt modelId="{59F4C40B-3E25-4C36-B6AE-90C3F691DF51}" type="pres">
      <dgm:prSet presAssocID="{1369CDEA-1131-4528-9EE5-CE9431465EAF}" presName="compNode" presStyleCnt="0"/>
      <dgm:spPr/>
    </dgm:pt>
    <dgm:pt modelId="{C1A5E3F4-980C-45D9-B465-DC47567BFC4F}" type="pres">
      <dgm:prSet presAssocID="{1369CDEA-1131-4528-9EE5-CE9431465EAF}" presName="aNode" presStyleLbl="bgShp" presStyleIdx="2" presStyleCnt="5"/>
      <dgm:spPr/>
    </dgm:pt>
    <dgm:pt modelId="{E3974403-A61E-44ED-A527-BC4CC17263F5}" type="pres">
      <dgm:prSet presAssocID="{1369CDEA-1131-4528-9EE5-CE9431465EAF}" presName="textNode" presStyleLbl="bgShp" presStyleIdx="2" presStyleCnt="5"/>
      <dgm:spPr/>
    </dgm:pt>
    <dgm:pt modelId="{F8E64F20-9EB3-46E1-ADFA-91E5D796143B}" type="pres">
      <dgm:prSet presAssocID="{1369CDEA-1131-4528-9EE5-CE9431465EAF}" presName="compChildNode" presStyleCnt="0"/>
      <dgm:spPr/>
    </dgm:pt>
    <dgm:pt modelId="{0193AA39-5041-4B47-93B7-6B69AC702CEB}" type="pres">
      <dgm:prSet presAssocID="{1369CDEA-1131-4528-9EE5-CE9431465EAF}" presName="theInnerList" presStyleCnt="0"/>
      <dgm:spPr/>
    </dgm:pt>
    <dgm:pt modelId="{0E38380C-43AE-4564-AB8A-8AA497BB2E2E}" type="pres">
      <dgm:prSet presAssocID="{1369CDEA-1131-4528-9EE5-CE9431465EAF}" presName="aSpace" presStyleCnt="0"/>
      <dgm:spPr/>
    </dgm:pt>
    <dgm:pt modelId="{BA579AFA-4671-490D-B846-B4C6C892CB35}" type="pres">
      <dgm:prSet presAssocID="{5D41429F-DE51-4C59-94F9-7E92E1610FC3}" presName="compNode" presStyleCnt="0"/>
      <dgm:spPr/>
    </dgm:pt>
    <dgm:pt modelId="{125A67FA-0F93-48D2-8DC8-DD5B8860DEED}" type="pres">
      <dgm:prSet presAssocID="{5D41429F-DE51-4C59-94F9-7E92E1610FC3}" presName="aNode" presStyleLbl="bgShp" presStyleIdx="3" presStyleCnt="5"/>
      <dgm:spPr/>
    </dgm:pt>
    <dgm:pt modelId="{34BE2576-E182-4492-A81F-5DA132AFAD36}" type="pres">
      <dgm:prSet presAssocID="{5D41429F-DE51-4C59-94F9-7E92E1610FC3}" presName="textNode" presStyleLbl="bgShp" presStyleIdx="3" presStyleCnt="5"/>
      <dgm:spPr/>
    </dgm:pt>
    <dgm:pt modelId="{3F226CCA-EE22-460B-AF9D-684756F7E6AA}" type="pres">
      <dgm:prSet presAssocID="{5D41429F-DE51-4C59-94F9-7E92E1610FC3}" presName="compChildNode" presStyleCnt="0"/>
      <dgm:spPr/>
    </dgm:pt>
    <dgm:pt modelId="{3FFA73CA-777B-44E1-A518-B42FA6D31C63}" type="pres">
      <dgm:prSet presAssocID="{5D41429F-DE51-4C59-94F9-7E92E1610FC3}" presName="theInnerList" presStyleCnt="0"/>
      <dgm:spPr/>
    </dgm:pt>
    <dgm:pt modelId="{F7B384DD-9860-462A-8BC3-120757ECCDF5}" type="pres">
      <dgm:prSet presAssocID="{5D41429F-DE51-4C59-94F9-7E92E1610FC3}" presName="aSpace" presStyleCnt="0"/>
      <dgm:spPr/>
    </dgm:pt>
    <dgm:pt modelId="{3CD16612-2DB2-4BF0-8567-F41B845ACF24}" type="pres">
      <dgm:prSet presAssocID="{0A85EE98-6AE8-47AC-9814-8E44F82A620F}" presName="compNode" presStyleCnt="0"/>
      <dgm:spPr/>
    </dgm:pt>
    <dgm:pt modelId="{7C50BD5D-A71A-40D0-BBFB-DAA07EF8D984}" type="pres">
      <dgm:prSet presAssocID="{0A85EE98-6AE8-47AC-9814-8E44F82A620F}" presName="aNode" presStyleLbl="bgShp" presStyleIdx="4" presStyleCnt="5"/>
      <dgm:spPr/>
    </dgm:pt>
    <dgm:pt modelId="{158BF076-2BE3-4A96-9BA5-A465BE589105}" type="pres">
      <dgm:prSet presAssocID="{0A85EE98-6AE8-47AC-9814-8E44F82A620F}" presName="textNode" presStyleLbl="bgShp" presStyleIdx="4" presStyleCnt="5"/>
      <dgm:spPr/>
    </dgm:pt>
    <dgm:pt modelId="{BABE3AA5-F190-487F-BA43-D90FE406FBEA}" type="pres">
      <dgm:prSet presAssocID="{0A85EE98-6AE8-47AC-9814-8E44F82A620F}" presName="compChildNode" presStyleCnt="0"/>
      <dgm:spPr/>
    </dgm:pt>
    <dgm:pt modelId="{544C45CC-D405-48EC-BDA5-4715731F00F0}" type="pres">
      <dgm:prSet presAssocID="{0A85EE98-6AE8-47AC-9814-8E44F82A620F}" presName="theInnerList" presStyleCnt="0"/>
      <dgm:spPr/>
    </dgm:pt>
  </dgm:ptLst>
  <dgm:cxnLst>
    <dgm:cxn modelId="{74544708-50BF-4C96-8BA3-7ECCE92FCE6A}" type="presOf" srcId="{0A85EE98-6AE8-47AC-9814-8E44F82A620F}" destId="{7C50BD5D-A71A-40D0-BBFB-DAA07EF8D984}" srcOrd="0" destOrd="0" presId="urn:microsoft.com/office/officeart/2005/8/layout/lProcess2"/>
    <dgm:cxn modelId="{525C3818-ED69-4D42-B442-E89E0806F6EE}" type="presOf" srcId="{5D41429F-DE51-4C59-94F9-7E92E1610FC3}" destId="{125A67FA-0F93-48D2-8DC8-DD5B8860DEED}" srcOrd="0" destOrd="0" presId="urn:microsoft.com/office/officeart/2005/8/layout/lProcess2"/>
    <dgm:cxn modelId="{BB34C41B-321F-4528-9DB3-0BE9D578DDD8}" srcId="{D813377F-91FE-4358-A453-AEA8152770FF}" destId="{1369CDEA-1131-4528-9EE5-CE9431465EAF}" srcOrd="2" destOrd="0" parTransId="{7CC934A3-D62A-4257-98E7-E0986ECB5E43}" sibTransId="{0DB93BCE-17E3-480B-90BE-FCB0EA7D1BE8}"/>
    <dgm:cxn modelId="{9AB9E61C-1495-47BC-B2B1-683043301357}" type="presOf" srcId="{1369CDEA-1131-4528-9EE5-CE9431465EAF}" destId="{C1A5E3F4-980C-45D9-B465-DC47567BFC4F}" srcOrd="0" destOrd="0" presId="urn:microsoft.com/office/officeart/2005/8/layout/lProcess2"/>
    <dgm:cxn modelId="{EBD68934-B243-442A-A0FE-FCF504BA4F04}" type="presOf" srcId="{5D41429F-DE51-4C59-94F9-7E92E1610FC3}" destId="{34BE2576-E182-4492-A81F-5DA132AFAD36}" srcOrd="1" destOrd="0" presId="urn:microsoft.com/office/officeart/2005/8/layout/lProcess2"/>
    <dgm:cxn modelId="{98499544-ED48-48E8-BAB6-A4CB6495DEDD}" srcId="{D813377F-91FE-4358-A453-AEA8152770FF}" destId="{5D41429F-DE51-4C59-94F9-7E92E1610FC3}" srcOrd="3" destOrd="0" parTransId="{380B2E9E-05CF-41D4-B431-DA75040FA580}" sibTransId="{8D7D4732-7D49-4C81-BECB-36AF6476ACED}"/>
    <dgm:cxn modelId="{4428A548-0E75-41F1-9A0A-52BD2760A9EA}" srcId="{D813377F-91FE-4358-A453-AEA8152770FF}" destId="{0A85EE98-6AE8-47AC-9814-8E44F82A620F}" srcOrd="4" destOrd="0" parTransId="{90B6E3D8-7045-49A2-A797-50F0DE1E0268}" sibTransId="{4B2CB754-A77F-42FC-BF61-27F65EDA211A}"/>
    <dgm:cxn modelId="{F803B74B-9EE6-4D3A-BB7A-7906B1B7EF9F}" type="presOf" srcId="{131C05E8-CFE7-44B1-AA01-E49EE5910FFE}" destId="{C8D73269-0472-4A09-B469-B4AB9E983B66}" srcOrd="0" destOrd="0" presId="urn:microsoft.com/office/officeart/2005/8/layout/lProcess2"/>
    <dgm:cxn modelId="{5CB39F73-91CA-4AAB-9804-FCFC19F656B3}" type="presOf" srcId="{D813377F-91FE-4358-A453-AEA8152770FF}" destId="{0287850A-E121-4E32-8EAE-E249C2F2D924}" srcOrd="0" destOrd="0" presId="urn:microsoft.com/office/officeart/2005/8/layout/lProcess2"/>
    <dgm:cxn modelId="{64226286-47A8-4958-BF88-4D3E2D37E3F3}" type="presOf" srcId="{0A85EE98-6AE8-47AC-9814-8E44F82A620F}" destId="{158BF076-2BE3-4A96-9BA5-A465BE589105}" srcOrd="1" destOrd="0" presId="urn:microsoft.com/office/officeart/2005/8/layout/lProcess2"/>
    <dgm:cxn modelId="{F6D18B8F-BAF1-4BB1-843C-68EA0BD9EACA}" type="presOf" srcId="{131C05E8-CFE7-44B1-AA01-E49EE5910FFE}" destId="{62D4B8A9-1219-434F-8E6A-DC448E56E652}" srcOrd="1" destOrd="0" presId="urn:microsoft.com/office/officeart/2005/8/layout/lProcess2"/>
    <dgm:cxn modelId="{6C76939C-99F8-4207-A772-9FD815BC9780}" srcId="{D813377F-91FE-4358-A453-AEA8152770FF}" destId="{131C05E8-CFE7-44B1-AA01-E49EE5910FFE}" srcOrd="0" destOrd="0" parTransId="{59390FA2-2ECC-4CF7-A936-423FE0318E83}" sibTransId="{F2EA8CE6-EA70-4D32-8BC3-2DA628CF48E5}"/>
    <dgm:cxn modelId="{10CBDCA7-E30F-4595-AE04-57FF7D1B6C5C}" srcId="{D813377F-91FE-4358-A453-AEA8152770FF}" destId="{A4BC118A-1020-4A5B-8303-3700649F8B08}" srcOrd="1" destOrd="0" parTransId="{5633E3AC-71A1-41B8-BC84-D2F6E2A78437}" sibTransId="{144C58E3-E972-4D29-8056-F272B0E3CD29}"/>
    <dgm:cxn modelId="{ADD71AD2-B968-4274-BB50-8638C4B48A10}" type="presOf" srcId="{A4BC118A-1020-4A5B-8303-3700649F8B08}" destId="{FD408831-EFD8-4F3C-ABD9-D3CC399D1BA3}" srcOrd="0" destOrd="0" presId="urn:microsoft.com/office/officeart/2005/8/layout/lProcess2"/>
    <dgm:cxn modelId="{BF8E68F1-5E06-4DE6-B633-9EE391E1AF37}" type="presOf" srcId="{1369CDEA-1131-4528-9EE5-CE9431465EAF}" destId="{E3974403-A61E-44ED-A527-BC4CC17263F5}" srcOrd="1" destOrd="0" presId="urn:microsoft.com/office/officeart/2005/8/layout/lProcess2"/>
    <dgm:cxn modelId="{EC7830F5-707F-4960-AEAB-BAD6EDED8207}" type="presOf" srcId="{A4BC118A-1020-4A5B-8303-3700649F8B08}" destId="{59A63F93-070F-4B0F-849B-C7D62C5263AA}" srcOrd="1" destOrd="0" presId="urn:microsoft.com/office/officeart/2005/8/layout/lProcess2"/>
    <dgm:cxn modelId="{BA3CEBD1-FDC6-43DA-9809-D12CF730B01F}" type="presParOf" srcId="{0287850A-E121-4E32-8EAE-E249C2F2D924}" destId="{35C087A1-F0E2-415D-BE1A-A020E79BD245}" srcOrd="0" destOrd="0" presId="urn:microsoft.com/office/officeart/2005/8/layout/lProcess2"/>
    <dgm:cxn modelId="{B4B20367-95A2-43D4-A8EA-D72BDB7245AE}" type="presParOf" srcId="{35C087A1-F0E2-415D-BE1A-A020E79BD245}" destId="{C8D73269-0472-4A09-B469-B4AB9E983B66}" srcOrd="0" destOrd="0" presId="urn:microsoft.com/office/officeart/2005/8/layout/lProcess2"/>
    <dgm:cxn modelId="{2737DBFF-E07F-41E0-A8B2-36FDF1B17142}" type="presParOf" srcId="{35C087A1-F0E2-415D-BE1A-A020E79BD245}" destId="{62D4B8A9-1219-434F-8E6A-DC448E56E652}" srcOrd="1" destOrd="0" presId="urn:microsoft.com/office/officeart/2005/8/layout/lProcess2"/>
    <dgm:cxn modelId="{90EC3AE8-E306-4E8D-8B9E-74B0A9280783}" type="presParOf" srcId="{35C087A1-F0E2-415D-BE1A-A020E79BD245}" destId="{48F43CD4-16F3-4BCF-9DBC-C78F67511E3C}" srcOrd="2" destOrd="0" presId="urn:microsoft.com/office/officeart/2005/8/layout/lProcess2"/>
    <dgm:cxn modelId="{1DB80072-E5F8-479F-B9A6-7BF61245A89D}" type="presParOf" srcId="{48F43CD4-16F3-4BCF-9DBC-C78F67511E3C}" destId="{373116A3-1D91-4B33-A1A4-4639747B090D}" srcOrd="0" destOrd="0" presId="urn:microsoft.com/office/officeart/2005/8/layout/lProcess2"/>
    <dgm:cxn modelId="{1E3582FC-E241-4F02-B90B-1416CDBA3EB0}" type="presParOf" srcId="{0287850A-E121-4E32-8EAE-E249C2F2D924}" destId="{CF90B07B-0C84-4E3A-ADC1-A7D3291DE158}" srcOrd="1" destOrd="0" presId="urn:microsoft.com/office/officeart/2005/8/layout/lProcess2"/>
    <dgm:cxn modelId="{CD7C28E5-0FF6-42FD-9E1D-CE45BF41AC86}" type="presParOf" srcId="{0287850A-E121-4E32-8EAE-E249C2F2D924}" destId="{BBE52E0C-4B7E-4B5F-9514-D972A044949E}" srcOrd="2" destOrd="0" presId="urn:microsoft.com/office/officeart/2005/8/layout/lProcess2"/>
    <dgm:cxn modelId="{346AB459-2E69-4E59-A43E-700EB471C2C3}" type="presParOf" srcId="{BBE52E0C-4B7E-4B5F-9514-D972A044949E}" destId="{FD408831-EFD8-4F3C-ABD9-D3CC399D1BA3}" srcOrd="0" destOrd="0" presId="urn:microsoft.com/office/officeart/2005/8/layout/lProcess2"/>
    <dgm:cxn modelId="{73346849-F69E-464D-9C5B-BE7EB9BFDD5C}" type="presParOf" srcId="{BBE52E0C-4B7E-4B5F-9514-D972A044949E}" destId="{59A63F93-070F-4B0F-849B-C7D62C5263AA}" srcOrd="1" destOrd="0" presId="urn:microsoft.com/office/officeart/2005/8/layout/lProcess2"/>
    <dgm:cxn modelId="{641CC399-A7DD-499E-BBC4-9DB9E83A4E31}" type="presParOf" srcId="{BBE52E0C-4B7E-4B5F-9514-D972A044949E}" destId="{00830EC7-3D49-4714-9A48-4E806FBE2288}" srcOrd="2" destOrd="0" presId="urn:microsoft.com/office/officeart/2005/8/layout/lProcess2"/>
    <dgm:cxn modelId="{F0CD9257-4CBB-4A24-8D45-6A345BD0DCFE}" type="presParOf" srcId="{00830EC7-3D49-4714-9A48-4E806FBE2288}" destId="{7668B74A-80B9-4683-AD92-14A2809D76C3}" srcOrd="0" destOrd="0" presId="urn:microsoft.com/office/officeart/2005/8/layout/lProcess2"/>
    <dgm:cxn modelId="{317BA64E-07D9-40A7-88E7-84DC75933A13}" type="presParOf" srcId="{0287850A-E121-4E32-8EAE-E249C2F2D924}" destId="{E12C12A0-12E9-43B4-9F2B-A782285E2545}" srcOrd="3" destOrd="0" presId="urn:microsoft.com/office/officeart/2005/8/layout/lProcess2"/>
    <dgm:cxn modelId="{3C254796-9730-4E6D-93F7-279431187079}" type="presParOf" srcId="{0287850A-E121-4E32-8EAE-E249C2F2D924}" destId="{59F4C40B-3E25-4C36-B6AE-90C3F691DF51}" srcOrd="4" destOrd="0" presId="urn:microsoft.com/office/officeart/2005/8/layout/lProcess2"/>
    <dgm:cxn modelId="{3B6ED565-C7D0-45BC-897D-F2CF941B3539}" type="presParOf" srcId="{59F4C40B-3E25-4C36-B6AE-90C3F691DF51}" destId="{C1A5E3F4-980C-45D9-B465-DC47567BFC4F}" srcOrd="0" destOrd="0" presId="urn:microsoft.com/office/officeart/2005/8/layout/lProcess2"/>
    <dgm:cxn modelId="{B714B052-4069-400C-A28D-7AC814D3F893}" type="presParOf" srcId="{59F4C40B-3E25-4C36-B6AE-90C3F691DF51}" destId="{E3974403-A61E-44ED-A527-BC4CC17263F5}" srcOrd="1" destOrd="0" presId="urn:microsoft.com/office/officeart/2005/8/layout/lProcess2"/>
    <dgm:cxn modelId="{0F98A2E2-EBB4-47FA-B7F2-6C2A9AA02D2D}" type="presParOf" srcId="{59F4C40B-3E25-4C36-B6AE-90C3F691DF51}" destId="{F8E64F20-9EB3-46E1-ADFA-91E5D796143B}" srcOrd="2" destOrd="0" presId="urn:microsoft.com/office/officeart/2005/8/layout/lProcess2"/>
    <dgm:cxn modelId="{75AB82EC-2D6D-4DA9-BFCA-96A424C83815}" type="presParOf" srcId="{F8E64F20-9EB3-46E1-ADFA-91E5D796143B}" destId="{0193AA39-5041-4B47-93B7-6B69AC702CEB}" srcOrd="0" destOrd="0" presId="urn:microsoft.com/office/officeart/2005/8/layout/lProcess2"/>
    <dgm:cxn modelId="{0BD45A14-6316-4038-85CE-39C737266DC6}" type="presParOf" srcId="{0287850A-E121-4E32-8EAE-E249C2F2D924}" destId="{0E38380C-43AE-4564-AB8A-8AA497BB2E2E}" srcOrd="5" destOrd="0" presId="urn:microsoft.com/office/officeart/2005/8/layout/lProcess2"/>
    <dgm:cxn modelId="{28CA0438-9F1A-461F-8727-C8D5EEBCA13E}" type="presParOf" srcId="{0287850A-E121-4E32-8EAE-E249C2F2D924}" destId="{BA579AFA-4671-490D-B846-B4C6C892CB35}" srcOrd="6" destOrd="0" presId="urn:microsoft.com/office/officeart/2005/8/layout/lProcess2"/>
    <dgm:cxn modelId="{A95CA6AD-90F8-43D5-8CCD-AA2FAD27A1B4}" type="presParOf" srcId="{BA579AFA-4671-490D-B846-B4C6C892CB35}" destId="{125A67FA-0F93-48D2-8DC8-DD5B8860DEED}" srcOrd="0" destOrd="0" presId="urn:microsoft.com/office/officeart/2005/8/layout/lProcess2"/>
    <dgm:cxn modelId="{7524A5BA-35B9-4400-8A31-52655932D821}" type="presParOf" srcId="{BA579AFA-4671-490D-B846-B4C6C892CB35}" destId="{34BE2576-E182-4492-A81F-5DA132AFAD36}" srcOrd="1" destOrd="0" presId="urn:microsoft.com/office/officeart/2005/8/layout/lProcess2"/>
    <dgm:cxn modelId="{79E0995F-E258-4A48-AAE9-2E16DB8284E8}" type="presParOf" srcId="{BA579AFA-4671-490D-B846-B4C6C892CB35}" destId="{3F226CCA-EE22-460B-AF9D-684756F7E6AA}" srcOrd="2" destOrd="0" presId="urn:microsoft.com/office/officeart/2005/8/layout/lProcess2"/>
    <dgm:cxn modelId="{6758C7D9-7593-43F5-A62F-150D6711DA29}" type="presParOf" srcId="{3F226CCA-EE22-460B-AF9D-684756F7E6AA}" destId="{3FFA73CA-777B-44E1-A518-B42FA6D31C63}" srcOrd="0" destOrd="0" presId="urn:microsoft.com/office/officeart/2005/8/layout/lProcess2"/>
    <dgm:cxn modelId="{E203241A-0E4A-4342-A0D9-EAC34ADC2AE2}" type="presParOf" srcId="{0287850A-E121-4E32-8EAE-E249C2F2D924}" destId="{F7B384DD-9860-462A-8BC3-120757ECCDF5}" srcOrd="7" destOrd="0" presId="urn:microsoft.com/office/officeart/2005/8/layout/lProcess2"/>
    <dgm:cxn modelId="{80F95420-FF18-4895-AAA7-DA5F1318B9A3}" type="presParOf" srcId="{0287850A-E121-4E32-8EAE-E249C2F2D924}" destId="{3CD16612-2DB2-4BF0-8567-F41B845ACF24}" srcOrd="8" destOrd="0" presId="urn:microsoft.com/office/officeart/2005/8/layout/lProcess2"/>
    <dgm:cxn modelId="{92F7F396-8CF3-4FD2-9B1B-74F9F14294BD}" type="presParOf" srcId="{3CD16612-2DB2-4BF0-8567-F41B845ACF24}" destId="{7C50BD5D-A71A-40D0-BBFB-DAA07EF8D984}" srcOrd="0" destOrd="0" presId="urn:microsoft.com/office/officeart/2005/8/layout/lProcess2"/>
    <dgm:cxn modelId="{EF447139-7D55-48E5-A851-F129BA3CF009}" type="presParOf" srcId="{3CD16612-2DB2-4BF0-8567-F41B845ACF24}" destId="{158BF076-2BE3-4A96-9BA5-A465BE589105}" srcOrd="1" destOrd="0" presId="urn:microsoft.com/office/officeart/2005/8/layout/lProcess2"/>
    <dgm:cxn modelId="{00CB608B-0B0D-4D1D-A24D-BAF9C0A86802}" type="presParOf" srcId="{3CD16612-2DB2-4BF0-8567-F41B845ACF24}" destId="{BABE3AA5-F190-487F-BA43-D90FE406FBEA}" srcOrd="2" destOrd="0" presId="urn:microsoft.com/office/officeart/2005/8/layout/lProcess2"/>
    <dgm:cxn modelId="{6367BB91-1792-4F8A-9E25-B163150D1ADC}" type="presParOf" srcId="{BABE3AA5-F190-487F-BA43-D90FE406FBEA}" destId="{544C45CC-D405-48EC-BDA5-4715731F00F0}" srcOrd="0" destOrd="0" presId="urn:microsoft.com/office/officeart/2005/8/layout/l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A6C72D8-B826-4FB2-8170-9D79190CE390}" type="doc">
      <dgm:prSet loTypeId="urn:microsoft.com/office/officeart/2005/8/layout/default" loCatId="list" qsTypeId="urn:microsoft.com/office/officeart/2005/8/quickstyle/3d4" qsCatId="3D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3A7C5BA2-C3EC-4634-BA5E-CBD9B2AE272A}">
      <dgm:prSet phldrT="[Text]" custT="1"/>
      <dgm:spPr/>
      <dgm:t>
        <a:bodyPr/>
        <a:lstStyle/>
        <a:p>
          <a:r>
            <a:rPr lang="en-US" sz="1800" dirty="0"/>
            <a:t>Images</a:t>
          </a:r>
        </a:p>
      </dgm:t>
    </dgm:pt>
    <dgm:pt modelId="{F84174A7-F918-475B-8CB1-586221124474}" type="parTrans" cxnId="{7C751302-7DB8-4F56-8A1E-412A82EF3BE8}">
      <dgm:prSet/>
      <dgm:spPr/>
      <dgm:t>
        <a:bodyPr/>
        <a:lstStyle/>
        <a:p>
          <a:endParaRPr lang="en-US"/>
        </a:p>
      </dgm:t>
    </dgm:pt>
    <dgm:pt modelId="{1F34ADE0-C448-40AC-8184-0FE536378594}" type="sibTrans" cxnId="{7C751302-7DB8-4F56-8A1E-412A82EF3BE8}">
      <dgm:prSet/>
      <dgm:spPr/>
      <dgm:t>
        <a:bodyPr/>
        <a:lstStyle/>
        <a:p>
          <a:endParaRPr lang="en-US"/>
        </a:p>
      </dgm:t>
    </dgm:pt>
    <dgm:pt modelId="{D9DF094D-4205-4308-AF4A-052083126AF3}">
      <dgm:prSet phldrT="[Text]" custT="1"/>
      <dgm:spPr/>
      <dgm:t>
        <a:bodyPr/>
        <a:lstStyle/>
        <a:p>
          <a:r>
            <a:rPr lang="en-US" sz="1800" dirty="0"/>
            <a:t>Floating action button</a:t>
          </a:r>
        </a:p>
      </dgm:t>
    </dgm:pt>
    <dgm:pt modelId="{ABF46708-5DA7-4DD7-ADD8-20E05A40F25E}" type="parTrans" cxnId="{BC009BD7-E913-4557-B8AF-2C2950496E3D}">
      <dgm:prSet/>
      <dgm:spPr/>
      <dgm:t>
        <a:bodyPr/>
        <a:lstStyle/>
        <a:p>
          <a:endParaRPr lang="en-US"/>
        </a:p>
      </dgm:t>
    </dgm:pt>
    <dgm:pt modelId="{F7CB77C0-0D98-45F9-B52A-328C760873D1}" type="sibTrans" cxnId="{BC009BD7-E913-4557-B8AF-2C2950496E3D}">
      <dgm:prSet/>
      <dgm:spPr/>
      <dgm:t>
        <a:bodyPr/>
        <a:lstStyle/>
        <a:p>
          <a:endParaRPr lang="en-US"/>
        </a:p>
      </dgm:t>
    </dgm:pt>
    <dgm:pt modelId="{0A32C675-3BC5-475E-A16F-A8343AED0762}">
      <dgm:prSet phldrT="[Text]" custT="1"/>
      <dgm:spPr/>
      <dgm:t>
        <a:bodyPr/>
        <a:lstStyle/>
        <a:p>
          <a:r>
            <a:rPr lang="en-US" sz="1800" dirty="0"/>
            <a:t>Container</a:t>
          </a:r>
        </a:p>
      </dgm:t>
    </dgm:pt>
    <dgm:pt modelId="{20E9D9C1-9558-4F4F-BB8E-B6834F7F465E}" type="parTrans" cxnId="{45B3C12A-426B-48EA-9D10-B806C59C3006}">
      <dgm:prSet/>
      <dgm:spPr/>
      <dgm:t>
        <a:bodyPr/>
        <a:lstStyle/>
        <a:p>
          <a:endParaRPr lang="en-US"/>
        </a:p>
      </dgm:t>
    </dgm:pt>
    <dgm:pt modelId="{2C70183E-84A1-40E2-96F3-6A10FB981276}" type="sibTrans" cxnId="{45B3C12A-426B-48EA-9D10-B806C59C3006}">
      <dgm:prSet/>
      <dgm:spPr/>
      <dgm:t>
        <a:bodyPr/>
        <a:lstStyle/>
        <a:p>
          <a:endParaRPr lang="en-US"/>
        </a:p>
      </dgm:t>
    </dgm:pt>
    <dgm:pt modelId="{48C50443-5D25-457C-81DB-8F3FED8E994B}">
      <dgm:prSet phldrT="[Text]" custT="1"/>
      <dgm:spPr/>
      <dgm:t>
        <a:bodyPr/>
        <a:lstStyle/>
        <a:p>
          <a:r>
            <a:rPr lang="en-US" sz="1800" dirty="0"/>
            <a:t>Text field</a:t>
          </a:r>
        </a:p>
      </dgm:t>
    </dgm:pt>
    <dgm:pt modelId="{13A6FD58-FDCA-42C7-AE40-D44CE70EE12C}" type="parTrans" cxnId="{02C7B6D4-8A02-4D2F-91E1-082DFDC94C2C}">
      <dgm:prSet/>
      <dgm:spPr/>
      <dgm:t>
        <a:bodyPr/>
        <a:lstStyle/>
        <a:p>
          <a:endParaRPr lang="en-US"/>
        </a:p>
      </dgm:t>
    </dgm:pt>
    <dgm:pt modelId="{276311A0-DDA8-463C-84C8-0B9BD1DC9037}" type="sibTrans" cxnId="{02C7B6D4-8A02-4D2F-91E1-082DFDC94C2C}">
      <dgm:prSet/>
      <dgm:spPr/>
      <dgm:t>
        <a:bodyPr/>
        <a:lstStyle/>
        <a:p>
          <a:endParaRPr lang="en-US"/>
        </a:p>
      </dgm:t>
    </dgm:pt>
    <dgm:pt modelId="{4C671695-B3AA-448E-A6C0-CEA39B49D4BA}">
      <dgm:prSet phldrT="[Text]" custT="1"/>
      <dgm:spPr/>
      <dgm:t>
        <a:bodyPr/>
        <a:lstStyle/>
        <a:p>
          <a:r>
            <a:rPr lang="en-US" sz="1800" dirty="0"/>
            <a:t>Raised button</a:t>
          </a:r>
        </a:p>
      </dgm:t>
    </dgm:pt>
    <dgm:pt modelId="{E0A3F8FE-8ABC-47D1-BC41-9885254C408B}" type="parTrans" cxnId="{69DCE66A-B34C-4F35-9673-A247CA634E23}">
      <dgm:prSet/>
      <dgm:spPr/>
      <dgm:t>
        <a:bodyPr/>
        <a:lstStyle/>
        <a:p>
          <a:endParaRPr lang="en-US"/>
        </a:p>
      </dgm:t>
    </dgm:pt>
    <dgm:pt modelId="{A02171EB-0D40-40DB-BDBF-FC0B8824567E}" type="sibTrans" cxnId="{69DCE66A-B34C-4F35-9673-A247CA634E23}">
      <dgm:prSet/>
      <dgm:spPr/>
      <dgm:t>
        <a:bodyPr/>
        <a:lstStyle/>
        <a:p>
          <a:endParaRPr lang="en-US"/>
        </a:p>
      </dgm:t>
    </dgm:pt>
    <dgm:pt modelId="{643A4211-99C9-4DD0-9D93-C9C33039C1CC}" type="pres">
      <dgm:prSet presAssocID="{6A6C72D8-B826-4FB2-8170-9D79190CE390}" presName="diagram" presStyleCnt="0">
        <dgm:presLayoutVars>
          <dgm:dir/>
          <dgm:resizeHandles val="exact"/>
        </dgm:presLayoutVars>
      </dgm:prSet>
      <dgm:spPr/>
    </dgm:pt>
    <dgm:pt modelId="{C37BDC4B-3CEB-4FB2-BF6E-AB6E52CD5D32}" type="pres">
      <dgm:prSet presAssocID="{3A7C5BA2-C3EC-4634-BA5E-CBD9B2AE272A}" presName="node" presStyleLbl="node1" presStyleIdx="0" presStyleCnt="5">
        <dgm:presLayoutVars>
          <dgm:bulletEnabled val="1"/>
        </dgm:presLayoutVars>
      </dgm:prSet>
      <dgm:spPr/>
    </dgm:pt>
    <dgm:pt modelId="{04010D4A-C5BC-44CC-B3BF-DFB79B4C6CEA}" type="pres">
      <dgm:prSet presAssocID="{1F34ADE0-C448-40AC-8184-0FE536378594}" presName="sibTrans" presStyleCnt="0"/>
      <dgm:spPr/>
    </dgm:pt>
    <dgm:pt modelId="{E67F2358-57C1-47AB-A78B-965C96FC19FB}" type="pres">
      <dgm:prSet presAssocID="{D9DF094D-4205-4308-AF4A-052083126AF3}" presName="node" presStyleLbl="node1" presStyleIdx="1" presStyleCnt="5">
        <dgm:presLayoutVars>
          <dgm:bulletEnabled val="1"/>
        </dgm:presLayoutVars>
      </dgm:prSet>
      <dgm:spPr/>
    </dgm:pt>
    <dgm:pt modelId="{57246553-ADCF-47AA-B224-C7EE12A94C9B}" type="pres">
      <dgm:prSet presAssocID="{F7CB77C0-0D98-45F9-B52A-328C760873D1}" presName="sibTrans" presStyleCnt="0"/>
      <dgm:spPr/>
    </dgm:pt>
    <dgm:pt modelId="{03CC961D-D0E1-45F5-B8CC-FC5491C805C0}" type="pres">
      <dgm:prSet presAssocID="{0A32C675-3BC5-475E-A16F-A8343AED0762}" presName="node" presStyleLbl="node1" presStyleIdx="2" presStyleCnt="5" custLinFactNeighborX="1809" custLinFactNeighborY="-5529">
        <dgm:presLayoutVars>
          <dgm:bulletEnabled val="1"/>
        </dgm:presLayoutVars>
      </dgm:prSet>
      <dgm:spPr/>
    </dgm:pt>
    <dgm:pt modelId="{75258521-E6E3-4F35-8197-E466B20DCC60}" type="pres">
      <dgm:prSet presAssocID="{2C70183E-84A1-40E2-96F3-6A10FB981276}" presName="sibTrans" presStyleCnt="0"/>
      <dgm:spPr/>
    </dgm:pt>
    <dgm:pt modelId="{21D4D2C9-F724-4094-B4CE-C3E9E897BC83}" type="pres">
      <dgm:prSet presAssocID="{48C50443-5D25-457C-81DB-8F3FED8E994B}" presName="node" presStyleLbl="node1" presStyleIdx="3" presStyleCnt="5">
        <dgm:presLayoutVars>
          <dgm:bulletEnabled val="1"/>
        </dgm:presLayoutVars>
      </dgm:prSet>
      <dgm:spPr/>
    </dgm:pt>
    <dgm:pt modelId="{8AAB58A3-916E-4EA9-8498-61DA3EBDE45E}" type="pres">
      <dgm:prSet presAssocID="{276311A0-DDA8-463C-84C8-0B9BD1DC9037}" presName="sibTrans" presStyleCnt="0"/>
      <dgm:spPr/>
    </dgm:pt>
    <dgm:pt modelId="{108ACE8A-FC2C-4238-A79E-5A4DE3F0E1ED}" type="pres">
      <dgm:prSet presAssocID="{4C671695-B3AA-448E-A6C0-CEA39B49D4BA}" presName="node" presStyleLbl="node1" presStyleIdx="4" presStyleCnt="5">
        <dgm:presLayoutVars>
          <dgm:bulletEnabled val="1"/>
        </dgm:presLayoutVars>
      </dgm:prSet>
      <dgm:spPr/>
    </dgm:pt>
  </dgm:ptLst>
  <dgm:cxnLst>
    <dgm:cxn modelId="{7C751302-7DB8-4F56-8A1E-412A82EF3BE8}" srcId="{6A6C72D8-B826-4FB2-8170-9D79190CE390}" destId="{3A7C5BA2-C3EC-4634-BA5E-CBD9B2AE272A}" srcOrd="0" destOrd="0" parTransId="{F84174A7-F918-475B-8CB1-586221124474}" sibTransId="{1F34ADE0-C448-40AC-8184-0FE536378594}"/>
    <dgm:cxn modelId="{DFE48A0C-EAFB-4248-B45D-E7DAA0FF2AF7}" type="presOf" srcId="{6A6C72D8-B826-4FB2-8170-9D79190CE390}" destId="{643A4211-99C9-4DD0-9D93-C9C33039C1CC}" srcOrd="0" destOrd="0" presId="urn:microsoft.com/office/officeart/2005/8/layout/default"/>
    <dgm:cxn modelId="{45B3C12A-426B-48EA-9D10-B806C59C3006}" srcId="{6A6C72D8-B826-4FB2-8170-9D79190CE390}" destId="{0A32C675-3BC5-475E-A16F-A8343AED0762}" srcOrd="2" destOrd="0" parTransId="{20E9D9C1-9558-4F4F-BB8E-B6834F7F465E}" sibTransId="{2C70183E-84A1-40E2-96F3-6A10FB981276}"/>
    <dgm:cxn modelId="{FC95C93C-958A-4BA8-8135-3036157162E0}" type="presOf" srcId="{48C50443-5D25-457C-81DB-8F3FED8E994B}" destId="{21D4D2C9-F724-4094-B4CE-C3E9E897BC83}" srcOrd="0" destOrd="0" presId="urn:microsoft.com/office/officeart/2005/8/layout/default"/>
    <dgm:cxn modelId="{69DCE66A-B34C-4F35-9673-A247CA634E23}" srcId="{6A6C72D8-B826-4FB2-8170-9D79190CE390}" destId="{4C671695-B3AA-448E-A6C0-CEA39B49D4BA}" srcOrd="4" destOrd="0" parTransId="{E0A3F8FE-8ABC-47D1-BC41-9885254C408B}" sibTransId="{A02171EB-0D40-40DB-BDBF-FC0B8824567E}"/>
    <dgm:cxn modelId="{8C008574-4407-4D54-8046-1F99EFA0684B}" type="presOf" srcId="{0A32C675-3BC5-475E-A16F-A8343AED0762}" destId="{03CC961D-D0E1-45F5-B8CC-FC5491C805C0}" srcOrd="0" destOrd="0" presId="urn:microsoft.com/office/officeart/2005/8/layout/default"/>
    <dgm:cxn modelId="{42E44EB3-5F52-41AC-A2C3-8094C746B044}" type="presOf" srcId="{D9DF094D-4205-4308-AF4A-052083126AF3}" destId="{E67F2358-57C1-47AB-A78B-965C96FC19FB}" srcOrd="0" destOrd="0" presId="urn:microsoft.com/office/officeart/2005/8/layout/default"/>
    <dgm:cxn modelId="{575763D0-394E-4740-A318-A2E9E6A6BEFA}" type="presOf" srcId="{3A7C5BA2-C3EC-4634-BA5E-CBD9B2AE272A}" destId="{C37BDC4B-3CEB-4FB2-BF6E-AB6E52CD5D32}" srcOrd="0" destOrd="0" presId="urn:microsoft.com/office/officeart/2005/8/layout/default"/>
    <dgm:cxn modelId="{02C7B6D4-8A02-4D2F-91E1-082DFDC94C2C}" srcId="{6A6C72D8-B826-4FB2-8170-9D79190CE390}" destId="{48C50443-5D25-457C-81DB-8F3FED8E994B}" srcOrd="3" destOrd="0" parTransId="{13A6FD58-FDCA-42C7-AE40-D44CE70EE12C}" sibTransId="{276311A0-DDA8-463C-84C8-0B9BD1DC9037}"/>
    <dgm:cxn modelId="{D1390ED5-4B8A-4E70-8C47-8E24CF3A6AB1}" type="presOf" srcId="{4C671695-B3AA-448E-A6C0-CEA39B49D4BA}" destId="{108ACE8A-FC2C-4238-A79E-5A4DE3F0E1ED}" srcOrd="0" destOrd="0" presId="urn:microsoft.com/office/officeart/2005/8/layout/default"/>
    <dgm:cxn modelId="{BC009BD7-E913-4557-B8AF-2C2950496E3D}" srcId="{6A6C72D8-B826-4FB2-8170-9D79190CE390}" destId="{D9DF094D-4205-4308-AF4A-052083126AF3}" srcOrd="1" destOrd="0" parTransId="{ABF46708-5DA7-4DD7-ADD8-20E05A40F25E}" sibTransId="{F7CB77C0-0D98-45F9-B52A-328C760873D1}"/>
    <dgm:cxn modelId="{9D9F6668-FE59-4344-96AD-44E6CE254B20}" type="presParOf" srcId="{643A4211-99C9-4DD0-9D93-C9C33039C1CC}" destId="{C37BDC4B-3CEB-4FB2-BF6E-AB6E52CD5D32}" srcOrd="0" destOrd="0" presId="urn:microsoft.com/office/officeart/2005/8/layout/default"/>
    <dgm:cxn modelId="{DD491EA0-8361-42B6-9F9F-F4C6CAE0B604}" type="presParOf" srcId="{643A4211-99C9-4DD0-9D93-C9C33039C1CC}" destId="{04010D4A-C5BC-44CC-B3BF-DFB79B4C6CEA}" srcOrd="1" destOrd="0" presId="urn:microsoft.com/office/officeart/2005/8/layout/default"/>
    <dgm:cxn modelId="{C127502F-9501-4B4B-A774-3075AAA7812D}" type="presParOf" srcId="{643A4211-99C9-4DD0-9D93-C9C33039C1CC}" destId="{E67F2358-57C1-47AB-A78B-965C96FC19FB}" srcOrd="2" destOrd="0" presId="urn:microsoft.com/office/officeart/2005/8/layout/default"/>
    <dgm:cxn modelId="{A3ADFA75-F3DE-410E-87E3-B6507108FDF1}" type="presParOf" srcId="{643A4211-99C9-4DD0-9D93-C9C33039C1CC}" destId="{57246553-ADCF-47AA-B224-C7EE12A94C9B}" srcOrd="3" destOrd="0" presId="urn:microsoft.com/office/officeart/2005/8/layout/default"/>
    <dgm:cxn modelId="{B0067CF2-55EF-49D9-8E61-110C005B5140}" type="presParOf" srcId="{643A4211-99C9-4DD0-9D93-C9C33039C1CC}" destId="{03CC961D-D0E1-45F5-B8CC-FC5491C805C0}" srcOrd="4" destOrd="0" presId="urn:microsoft.com/office/officeart/2005/8/layout/default"/>
    <dgm:cxn modelId="{63EEC338-2BED-464B-8E07-6690DF32BE27}" type="presParOf" srcId="{643A4211-99C9-4DD0-9D93-C9C33039C1CC}" destId="{75258521-E6E3-4F35-8197-E466B20DCC60}" srcOrd="5" destOrd="0" presId="urn:microsoft.com/office/officeart/2005/8/layout/default"/>
    <dgm:cxn modelId="{F6459BC7-DE61-4CE4-BF12-E02DF8000B14}" type="presParOf" srcId="{643A4211-99C9-4DD0-9D93-C9C33039C1CC}" destId="{21D4D2C9-F724-4094-B4CE-C3E9E897BC83}" srcOrd="6" destOrd="0" presId="urn:microsoft.com/office/officeart/2005/8/layout/default"/>
    <dgm:cxn modelId="{F48E4B63-E010-4F08-8D3B-CE5AF604EBF1}" type="presParOf" srcId="{643A4211-99C9-4DD0-9D93-C9C33039C1CC}" destId="{8AAB58A3-916E-4EA9-8498-61DA3EBDE45E}" srcOrd="7" destOrd="0" presId="urn:microsoft.com/office/officeart/2005/8/layout/default"/>
    <dgm:cxn modelId="{CF86B389-0497-4A0D-ABC3-5994C266B3EE}" type="presParOf" srcId="{643A4211-99C9-4DD0-9D93-C9C33039C1CC}" destId="{108ACE8A-FC2C-4238-A79E-5A4DE3F0E1ED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0AFE74C-7341-4F7C-AEA3-850F1CA01970}" type="doc">
      <dgm:prSet loTypeId="urn:microsoft.com/office/officeart/2008/layout/BendingPictureCaption" loCatId="picture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EBEC716-6242-4FF4-A79D-7A3A9F1AAF79}">
      <dgm:prSet phldrT="[Text]" custT="1"/>
      <dgm:spPr/>
      <dgm:t>
        <a:bodyPr/>
        <a:lstStyle/>
        <a:p>
          <a:r>
            <a:rPr lang="en-US" sz="1800" dirty="0"/>
            <a:t>LABLEIMG</a:t>
          </a:r>
        </a:p>
      </dgm:t>
    </dgm:pt>
    <dgm:pt modelId="{67F2BA41-E909-4547-AFDE-7841E4C62AB5}" type="parTrans" cxnId="{9FBA390D-7AF9-4E8B-A874-C71931A42D4E}">
      <dgm:prSet/>
      <dgm:spPr/>
      <dgm:t>
        <a:bodyPr/>
        <a:lstStyle/>
        <a:p>
          <a:endParaRPr lang="en-US"/>
        </a:p>
      </dgm:t>
    </dgm:pt>
    <dgm:pt modelId="{C00F3FD3-AC70-4A96-8FEA-0CEB5F5E2E67}" type="sibTrans" cxnId="{9FBA390D-7AF9-4E8B-A874-C71931A42D4E}">
      <dgm:prSet/>
      <dgm:spPr/>
      <dgm:t>
        <a:bodyPr/>
        <a:lstStyle/>
        <a:p>
          <a:endParaRPr lang="en-US"/>
        </a:p>
      </dgm:t>
    </dgm:pt>
    <dgm:pt modelId="{C29B312A-FBA2-48A7-9DF7-055ABF4D8875}">
      <dgm:prSet phldrT="[Text]" custT="1"/>
      <dgm:spPr/>
      <dgm:t>
        <a:bodyPr/>
        <a:lstStyle/>
        <a:p>
          <a:r>
            <a:rPr lang="en-US" sz="1800" dirty="0"/>
            <a:t>OPENCV</a:t>
          </a:r>
        </a:p>
      </dgm:t>
    </dgm:pt>
    <dgm:pt modelId="{89A0C58C-700F-4F97-8839-E16E5E37F07F}" type="parTrans" cxnId="{43F8A7DA-BB97-4E81-8121-6F1413E676E4}">
      <dgm:prSet/>
      <dgm:spPr/>
      <dgm:t>
        <a:bodyPr/>
        <a:lstStyle/>
        <a:p>
          <a:endParaRPr lang="en-US"/>
        </a:p>
      </dgm:t>
    </dgm:pt>
    <dgm:pt modelId="{65F310B1-1DC2-4994-A68D-2F4875828518}" type="sibTrans" cxnId="{43F8A7DA-BB97-4E81-8121-6F1413E676E4}">
      <dgm:prSet/>
      <dgm:spPr/>
      <dgm:t>
        <a:bodyPr/>
        <a:lstStyle/>
        <a:p>
          <a:endParaRPr lang="en-US"/>
        </a:p>
      </dgm:t>
    </dgm:pt>
    <dgm:pt modelId="{BA3449D4-8054-44F0-8E99-00AD9D05E8D8}" type="pres">
      <dgm:prSet presAssocID="{A0AFE74C-7341-4F7C-AEA3-850F1CA01970}" presName="diagram" presStyleCnt="0">
        <dgm:presLayoutVars>
          <dgm:dir/>
        </dgm:presLayoutVars>
      </dgm:prSet>
      <dgm:spPr/>
    </dgm:pt>
    <dgm:pt modelId="{D32A46BC-E035-4BCA-8C41-520C04A5896F}" type="pres">
      <dgm:prSet presAssocID="{C29B312A-FBA2-48A7-9DF7-055ABF4D8875}" presName="composite" presStyleCnt="0"/>
      <dgm:spPr/>
    </dgm:pt>
    <dgm:pt modelId="{BA2ECD7B-1017-44C9-B696-FD242A7134F8}" type="pres">
      <dgm:prSet presAssocID="{C29B312A-FBA2-48A7-9DF7-055ABF4D8875}" presName="Image" presStyleLbl="bgShp" presStyleIdx="0" presStyleCnt="2" custScaleY="123427" custLinFactNeighborX="505" custLinFactNeighborY="-3201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BF69EDD9-7D34-4460-9187-A18AD612918E}" type="pres">
      <dgm:prSet presAssocID="{C29B312A-FBA2-48A7-9DF7-055ABF4D8875}" presName="Parent" presStyleLbl="node0" presStyleIdx="0" presStyleCnt="2" custScaleX="72229" custScaleY="73755">
        <dgm:presLayoutVars>
          <dgm:bulletEnabled val="1"/>
        </dgm:presLayoutVars>
      </dgm:prSet>
      <dgm:spPr/>
    </dgm:pt>
    <dgm:pt modelId="{6265FDC2-51E7-44AE-9517-B44A0539C23D}" type="pres">
      <dgm:prSet presAssocID="{65F310B1-1DC2-4994-A68D-2F4875828518}" presName="sibTrans" presStyleCnt="0"/>
      <dgm:spPr/>
    </dgm:pt>
    <dgm:pt modelId="{0F054ADB-946D-4077-B0BB-D75B30B0382B}" type="pres">
      <dgm:prSet presAssocID="{DEBEC716-6242-4FF4-A79D-7A3A9F1AAF79}" presName="composite" presStyleCnt="0"/>
      <dgm:spPr/>
    </dgm:pt>
    <dgm:pt modelId="{085C44A8-5C8B-4C1C-9D0D-9669643B752C}" type="pres">
      <dgm:prSet presAssocID="{DEBEC716-6242-4FF4-A79D-7A3A9F1AAF79}" presName="Image" presStyleLbl="bgShp" presStyleIdx="1" presStyleCnt="2" custScaleX="112813" custScaleY="128673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A5B7276D-B8E5-4AC1-9B80-3D1025EE555C}" type="pres">
      <dgm:prSet presAssocID="{DEBEC716-6242-4FF4-A79D-7A3A9F1AAF79}" presName="Parent" presStyleLbl="node0" presStyleIdx="1" presStyleCnt="2" custScaleX="76134" custScaleY="69564" custLinFactNeighborX="-5872" custLinFactNeighborY="12693">
        <dgm:presLayoutVars>
          <dgm:bulletEnabled val="1"/>
        </dgm:presLayoutVars>
      </dgm:prSet>
      <dgm:spPr/>
    </dgm:pt>
  </dgm:ptLst>
  <dgm:cxnLst>
    <dgm:cxn modelId="{27CA050C-0B69-4CDE-A8AA-6F42FBDFE6BE}" type="presOf" srcId="{C29B312A-FBA2-48A7-9DF7-055ABF4D8875}" destId="{BF69EDD9-7D34-4460-9187-A18AD612918E}" srcOrd="0" destOrd="0" presId="urn:microsoft.com/office/officeart/2008/layout/BendingPictureCaption"/>
    <dgm:cxn modelId="{AEED790C-7878-4382-AAB7-32A6D2F885CC}" type="presOf" srcId="{DEBEC716-6242-4FF4-A79D-7A3A9F1AAF79}" destId="{A5B7276D-B8E5-4AC1-9B80-3D1025EE555C}" srcOrd="0" destOrd="0" presId="urn:microsoft.com/office/officeart/2008/layout/BendingPictureCaption"/>
    <dgm:cxn modelId="{9FBA390D-7AF9-4E8B-A874-C71931A42D4E}" srcId="{A0AFE74C-7341-4F7C-AEA3-850F1CA01970}" destId="{DEBEC716-6242-4FF4-A79D-7A3A9F1AAF79}" srcOrd="1" destOrd="0" parTransId="{67F2BA41-E909-4547-AFDE-7841E4C62AB5}" sibTransId="{C00F3FD3-AC70-4A96-8FEA-0CEB5F5E2E67}"/>
    <dgm:cxn modelId="{43F8A7DA-BB97-4E81-8121-6F1413E676E4}" srcId="{A0AFE74C-7341-4F7C-AEA3-850F1CA01970}" destId="{C29B312A-FBA2-48A7-9DF7-055ABF4D8875}" srcOrd="0" destOrd="0" parTransId="{89A0C58C-700F-4F97-8839-E16E5E37F07F}" sibTransId="{65F310B1-1DC2-4994-A68D-2F4875828518}"/>
    <dgm:cxn modelId="{7A3CAAEE-C4DA-48E5-8984-BD4675730743}" type="presOf" srcId="{A0AFE74C-7341-4F7C-AEA3-850F1CA01970}" destId="{BA3449D4-8054-44F0-8E99-00AD9D05E8D8}" srcOrd="0" destOrd="0" presId="urn:microsoft.com/office/officeart/2008/layout/BendingPictureCaption"/>
    <dgm:cxn modelId="{95CA3A4E-CB30-4C9E-BB5B-9B02691B2CDA}" type="presParOf" srcId="{BA3449D4-8054-44F0-8E99-00AD9D05E8D8}" destId="{D32A46BC-E035-4BCA-8C41-520C04A5896F}" srcOrd="0" destOrd="0" presId="urn:microsoft.com/office/officeart/2008/layout/BendingPictureCaption"/>
    <dgm:cxn modelId="{4702428A-A97F-4BF6-ABBF-4D014E90948C}" type="presParOf" srcId="{D32A46BC-E035-4BCA-8C41-520C04A5896F}" destId="{BA2ECD7B-1017-44C9-B696-FD242A7134F8}" srcOrd="0" destOrd="0" presId="urn:microsoft.com/office/officeart/2008/layout/BendingPictureCaption"/>
    <dgm:cxn modelId="{852C66F4-9F9A-4B76-B90A-D9C174D25E20}" type="presParOf" srcId="{D32A46BC-E035-4BCA-8C41-520C04A5896F}" destId="{BF69EDD9-7D34-4460-9187-A18AD612918E}" srcOrd="1" destOrd="0" presId="urn:microsoft.com/office/officeart/2008/layout/BendingPictureCaption"/>
    <dgm:cxn modelId="{FD3E0EBA-3763-44C2-9A34-44A7ECE02B6F}" type="presParOf" srcId="{BA3449D4-8054-44F0-8E99-00AD9D05E8D8}" destId="{6265FDC2-51E7-44AE-9517-B44A0539C23D}" srcOrd="1" destOrd="0" presId="urn:microsoft.com/office/officeart/2008/layout/BendingPictureCaption"/>
    <dgm:cxn modelId="{0E5D3430-3932-4668-BDCF-C988777CC91C}" type="presParOf" srcId="{BA3449D4-8054-44F0-8E99-00AD9D05E8D8}" destId="{0F054ADB-946D-4077-B0BB-D75B30B0382B}" srcOrd="2" destOrd="0" presId="urn:microsoft.com/office/officeart/2008/layout/BendingPictureCaption"/>
    <dgm:cxn modelId="{A53D03E3-C928-4922-95A2-1D7DFEFDA3B6}" type="presParOf" srcId="{0F054ADB-946D-4077-B0BB-D75B30B0382B}" destId="{085C44A8-5C8B-4C1C-9D0D-9669643B752C}" srcOrd="0" destOrd="0" presId="urn:microsoft.com/office/officeart/2008/layout/BendingPictureCaption"/>
    <dgm:cxn modelId="{46E559CA-2AD0-41D6-863F-200CCA9A9776}" type="presParOf" srcId="{0F054ADB-946D-4077-B0BB-D75B30B0382B}" destId="{A5B7276D-B8E5-4AC1-9B80-3D1025EE555C}" srcOrd="1" destOrd="0" presId="urn:microsoft.com/office/officeart/2008/layout/BendingPictureCapti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3AC89DE-B414-42E6-B7EA-A32C1CB55CBC}" type="doc">
      <dgm:prSet loTypeId="urn:microsoft.com/office/officeart/2008/layout/BendingPictureCaption" loCatId="picture" qsTypeId="urn:microsoft.com/office/officeart/2005/8/quickstyle/3d2" qsCatId="3D" csTypeId="urn:microsoft.com/office/officeart/2005/8/colors/accent1_2" csCatId="accent1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en-US"/>
        </a:p>
      </dgm:t>
    </dgm:pt>
    <dgm:pt modelId="{20601E1B-4EF1-4D5A-911E-61C1F8040480}">
      <dgm:prSet phldrT="[Text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1800" dirty="0"/>
            <a:t>INPUT IMAGE</a:t>
          </a:r>
        </a:p>
      </dgm:t>
    </dgm:pt>
    <dgm:pt modelId="{BD310EAE-CC58-4360-A858-0DCD2AFFFA4E}" type="parTrans" cxnId="{F63819BF-9DDA-4DFE-A821-D8EE0B319719}">
      <dgm:prSet/>
      <dgm:spPr/>
      <dgm:t>
        <a:bodyPr/>
        <a:lstStyle/>
        <a:p>
          <a:endParaRPr lang="en-US"/>
        </a:p>
      </dgm:t>
    </dgm:pt>
    <dgm:pt modelId="{3C1AB370-9120-4E54-8492-4362D6943EDB}" type="sibTrans" cxnId="{F63819BF-9DDA-4DFE-A821-D8EE0B319719}">
      <dgm:prSet/>
      <dgm:spPr/>
      <dgm:t>
        <a:bodyPr/>
        <a:lstStyle/>
        <a:p>
          <a:endParaRPr lang="en-US"/>
        </a:p>
      </dgm:t>
    </dgm:pt>
    <dgm:pt modelId="{AB81F673-6550-471C-9362-99E8674CD9D4}">
      <dgm:prSet phldrT="[Text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1800" dirty="0"/>
            <a:t>OUTPUT IMAGE</a:t>
          </a:r>
        </a:p>
      </dgm:t>
    </dgm:pt>
    <dgm:pt modelId="{DA92F740-020B-46BD-8060-E29BEDF0EEAD}" type="parTrans" cxnId="{922DC1AD-040A-4E3D-99B8-52231023FC80}">
      <dgm:prSet/>
      <dgm:spPr/>
      <dgm:t>
        <a:bodyPr/>
        <a:lstStyle/>
        <a:p>
          <a:endParaRPr lang="en-US"/>
        </a:p>
      </dgm:t>
    </dgm:pt>
    <dgm:pt modelId="{4840EDAC-78C1-4687-98B0-38495A95ACFB}" type="sibTrans" cxnId="{922DC1AD-040A-4E3D-99B8-52231023FC80}">
      <dgm:prSet/>
      <dgm:spPr/>
      <dgm:t>
        <a:bodyPr/>
        <a:lstStyle/>
        <a:p>
          <a:endParaRPr lang="en-US"/>
        </a:p>
      </dgm:t>
    </dgm:pt>
    <dgm:pt modelId="{6953CE5B-3517-43A3-BF36-B6F47071B6A5}" type="pres">
      <dgm:prSet presAssocID="{A3AC89DE-B414-42E6-B7EA-A32C1CB55CBC}" presName="diagram" presStyleCnt="0">
        <dgm:presLayoutVars>
          <dgm:dir/>
        </dgm:presLayoutVars>
      </dgm:prSet>
      <dgm:spPr/>
    </dgm:pt>
    <dgm:pt modelId="{75802620-115D-497B-A7EA-3178235C19AB}" type="pres">
      <dgm:prSet presAssocID="{20601E1B-4EF1-4D5A-911E-61C1F8040480}" presName="composit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47C99035-F530-42FD-84AD-B32F1D5DDB85}" type="pres">
      <dgm:prSet presAssocID="{20601E1B-4EF1-4D5A-911E-61C1F8040480}" presName="Image" presStyleLbl="bgShp" presStyleIdx="0" presStyleCnt="2" custScaleX="109425" custScaleY="170724"/>
      <dgm:spPr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-152400">
          <a:bevelT w="190500" h="38100"/>
        </a:sp3d>
      </dgm:spPr>
    </dgm:pt>
    <dgm:pt modelId="{F7347F00-FA56-4B1A-B9A3-12CEF647B663}" type="pres">
      <dgm:prSet presAssocID="{20601E1B-4EF1-4D5A-911E-61C1F8040480}" presName="Parent" presStyleLbl="node0" presStyleIdx="0" presStyleCnt="2" custScaleX="67443" custScaleY="87156" custLinFactY="31254" custLinFactNeighborX="26157" custLinFactNeighborY="100000">
        <dgm:presLayoutVars>
          <dgm:bulletEnabled val="1"/>
        </dgm:presLayoutVars>
      </dgm:prSet>
      <dgm:spPr/>
    </dgm:pt>
    <dgm:pt modelId="{BFCE8789-F32A-4E43-AEC7-85A10C4DAD83}" type="pres">
      <dgm:prSet presAssocID="{3C1AB370-9120-4E54-8492-4362D6943ED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0EA670C-23B5-4196-9ADB-612584F45A75}" type="pres">
      <dgm:prSet presAssocID="{AB81F673-6550-471C-9362-99E8674CD9D4}" presName="composit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7174F4-6532-4623-AFBA-B12A449E5B47}" type="pres">
      <dgm:prSet presAssocID="{AB81F673-6550-471C-9362-99E8674CD9D4}" presName="Image" presStyleLbl="bgShp" presStyleIdx="1" presStyleCnt="2" custScaleX="110899" custScaleY="167562" custLinFactNeighborY="1172"/>
      <dgm:spPr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-152400">
          <a:bevelT w="190500" h="38100"/>
        </a:sp3d>
      </dgm:spPr>
    </dgm:pt>
    <dgm:pt modelId="{772868B4-DCFA-4BC2-A2CF-836E422A5350}" type="pres">
      <dgm:prSet presAssocID="{AB81F673-6550-471C-9362-99E8674CD9D4}" presName="Parent" presStyleLbl="node0" presStyleIdx="1" presStyleCnt="2" custScaleX="69333" custScaleY="88562" custLinFactY="19708" custLinFactNeighborX="23463" custLinFactNeighborY="100000">
        <dgm:presLayoutVars>
          <dgm:bulletEnabled val="1"/>
        </dgm:presLayoutVars>
      </dgm:prSet>
      <dgm:spPr/>
    </dgm:pt>
  </dgm:ptLst>
  <dgm:cxnLst>
    <dgm:cxn modelId="{E810E525-F336-4D57-975C-80AA37C7A998}" type="presOf" srcId="{A3AC89DE-B414-42E6-B7EA-A32C1CB55CBC}" destId="{6953CE5B-3517-43A3-BF36-B6F47071B6A5}" srcOrd="0" destOrd="0" presId="urn:microsoft.com/office/officeart/2008/layout/BendingPictureCaption"/>
    <dgm:cxn modelId="{A99B8C32-BEBD-4228-A58D-AAB2CBBC4454}" type="presOf" srcId="{AB81F673-6550-471C-9362-99E8674CD9D4}" destId="{772868B4-DCFA-4BC2-A2CF-836E422A5350}" srcOrd="0" destOrd="0" presId="urn:microsoft.com/office/officeart/2008/layout/BendingPictureCaption"/>
    <dgm:cxn modelId="{922DC1AD-040A-4E3D-99B8-52231023FC80}" srcId="{A3AC89DE-B414-42E6-B7EA-A32C1CB55CBC}" destId="{AB81F673-6550-471C-9362-99E8674CD9D4}" srcOrd="1" destOrd="0" parTransId="{DA92F740-020B-46BD-8060-E29BEDF0EEAD}" sibTransId="{4840EDAC-78C1-4687-98B0-38495A95ACFB}"/>
    <dgm:cxn modelId="{F63819BF-9DDA-4DFE-A821-D8EE0B319719}" srcId="{A3AC89DE-B414-42E6-B7EA-A32C1CB55CBC}" destId="{20601E1B-4EF1-4D5A-911E-61C1F8040480}" srcOrd="0" destOrd="0" parTransId="{BD310EAE-CC58-4360-A858-0DCD2AFFFA4E}" sibTransId="{3C1AB370-9120-4E54-8492-4362D6943EDB}"/>
    <dgm:cxn modelId="{3FB9F3C6-FE0D-4498-88FB-45CE88EBD7F2}" type="presOf" srcId="{20601E1B-4EF1-4D5A-911E-61C1F8040480}" destId="{F7347F00-FA56-4B1A-B9A3-12CEF647B663}" srcOrd="0" destOrd="0" presId="urn:microsoft.com/office/officeart/2008/layout/BendingPictureCaption"/>
    <dgm:cxn modelId="{B908214B-4DE1-403D-A846-CC8EA1803C40}" type="presParOf" srcId="{6953CE5B-3517-43A3-BF36-B6F47071B6A5}" destId="{75802620-115D-497B-A7EA-3178235C19AB}" srcOrd="0" destOrd="0" presId="urn:microsoft.com/office/officeart/2008/layout/BendingPictureCaption"/>
    <dgm:cxn modelId="{2E68F53C-69F2-4061-BCFE-4FAFFE26A5B9}" type="presParOf" srcId="{75802620-115D-497B-A7EA-3178235C19AB}" destId="{47C99035-F530-42FD-84AD-B32F1D5DDB85}" srcOrd="0" destOrd="0" presId="urn:microsoft.com/office/officeart/2008/layout/BendingPictureCaption"/>
    <dgm:cxn modelId="{15F0A46F-34C0-4787-B622-222A8FCF92A4}" type="presParOf" srcId="{75802620-115D-497B-A7EA-3178235C19AB}" destId="{F7347F00-FA56-4B1A-B9A3-12CEF647B663}" srcOrd="1" destOrd="0" presId="urn:microsoft.com/office/officeart/2008/layout/BendingPictureCaption"/>
    <dgm:cxn modelId="{F7FF2670-E5F4-4387-AE19-A0511FC1320F}" type="presParOf" srcId="{6953CE5B-3517-43A3-BF36-B6F47071B6A5}" destId="{BFCE8789-F32A-4E43-AEC7-85A10C4DAD83}" srcOrd="1" destOrd="0" presId="urn:microsoft.com/office/officeart/2008/layout/BendingPictureCaption"/>
    <dgm:cxn modelId="{E7E7B762-D7E7-40D1-9234-852F1305A170}" type="presParOf" srcId="{6953CE5B-3517-43A3-BF36-B6F47071B6A5}" destId="{D0EA670C-23B5-4196-9ADB-612584F45A75}" srcOrd="2" destOrd="0" presId="urn:microsoft.com/office/officeart/2008/layout/BendingPictureCaption"/>
    <dgm:cxn modelId="{5B08BB42-DDA1-462F-9C77-E25D9BC5F090}" type="presParOf" srcId="{D0EA670C-23B5-4196-9ADB-612584F45A75}" destId="{647174F4-6532-4623-AFBA-B12A449E5B47}" srcOrd="0" destOrd="0" presId="urn:microsoft.com/office/officeart/2008/layout/BendingPictureCaption"/>
    <dgm:cxn modelId="{77A8B50E-7C59-4507-BF39-2EF27A36EB46}" type="presParOf" srcId="{D0EA670C-23B5-4196-9ADB-612584F45A75}" destId="{772868B4-DCFA-4BC2-A2CF-836E422A5350}" srcOrd="1" destOrd="0" presId="urn:microsoft.com/office/officeart/2008/layout/BendingPictureCapti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E44FA1-595C-434B-8A0C-C5356F4EA89C}">
      <dsp:nvSpPr>
        <dsp:cNvPr id="0" name=""/>
        <dsp:cNvSpPr/>
      </dsp:nvSpPr>
      <dsp:spPr>
        <a:xfrm>
          <a:off x="0" y="630547"/>
          <a:ext cx="4217954" cy="1008000"/>
        </a:xfrm>
        <a:prstGeom prst="rect">
          <a:avLst/>
        </a:prstGeom>
        <a:solidFill>
          <a:srgbClr val="002060">
            <a:alpha val="90000"/>
          </a:srgbClr>
        </a:solidFill>
        <a:ln w="6350" cap="flat" cmpd="sng" algn="ctr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984417F-5626-4F3B-8713-F58213A8194B}">
      <dsp:nvSpPr>
        <dsp:cNvPr id="0" name=""/>
        <dsp:cNvSpPr/>
      </dsp:nvSpPr>
      <dsp:spPr>
        <a:xfrm>
          <a:off x="174342" y="205117"/>
          <a:ext cx="2952567" cy="1180800"/>
        </a:xfrm>
        <a:prstGeom prst="roundRect">
          <a:avLst/>
        </a:prstGeom>
        <a:solidFill>
          <a:schemeClr val="bg2">
            <a:lumMod val="5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600" tIns="0" rIns="11160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Remove design phase of a project</a:t>
          </a:r>
          <a:endParaRPr lang="en-PK" sz="1800" kern="1200" dirty="0"/>
        </a:p>
      </dsp:txBody>
      <dsp:txXfrm>
        <a:off x="231984" y="262759"/>
        <a:ext cx="2837283" cy="1065516"/>
      </dsp:txXfrm>
    </dsp:sp>
    <dsp:sp modelId="{ABC5EBBB-0DAF-4942-82EA-008B63504064}">
      <dsp:nvSpPr>
        <dsp:cNvPr id="0" name=""/>
        <dsp:cNvSpPr/>
      </dsp:nvSpPr>
      <dsp:spPr>
        <a:xfrm>
          <a:off x="0" y="2444947"/>
          <a:ext cx="2157272" cy="1008000"/>
        </a:xfrm>
        <a:prstGeom prst="rect">
          <a:avLst/>
        </a:prstGeom>
        <a:solidFill>
          <a:srgbClr val="002060">
            <a:alpha val="90000"/>
          </a:srgbClr>
        </a:solidFill>
        <a:ln w="6350" cap="flat" cmpd="sng" algn="ctr">
          <a:solidFill>
            <a:schemeClr val="accent2">
              <a:shade val="50000"/>
              <a:hueOff val="396830"/>
              <a:satOff val="-17848"/>
              <a:lumOff val="3098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033C5E1-3536-4657-A119-12C006C70B8F}">
      <dsp:nvSpPr>
        <dsp:cNvPr id="0" name=""/>
        <dsp:cNvSpPr/>
      </dsp:nvSpPr>
      <dsp:spPr>
        <a:xfrm>
          <a:off x="196685" y="1871196"/>
          <a:ext cx="1677767" cy="1180800"/>
        </a:xfrm>
        <a:prstGeom prst="roundRect">
          <a:avLst/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600" tIns="0" rIns="11160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Generate code automatically</a:t>
          </a:r>
          <a:endParaRPr lang="en-PK" sz="1800" kern="1200" dirty="0"/>
        </a:p>
      </dsp:txBody>
      <dsp:txXfrm>
        <a:off x="254327" y="1928838"/>
        <a:ext cx="1562483" cy="1065516"/>
      </dsp:txXfrm>
    </dsp:sp>
    <dsp:sp modelId="{9A7FDF4A-42DC-4C6E-A094-04CB651EBFB3}">
      <dsp:nvSpPr>
        <dsp:cNvPr id="0" name=""/>
        <dsp:cNvSpPr/>
      </dsp:nvSpPr>
      <dsp:spPr>
        <a:xfrm>
          <a:off x="0" y="4259347"/>
          <a:ext cx="4217954" cy="1008000"/>
        </a:xfrm>
        <a:prstGeom prst="rect">
          <a:avLst/>
        </a:prstGeom>
        <a:solidFill>
          <a:srgbClr val="002060">
            <a:alpha val="90000"/>
          </a:srgbClr>
        </a:solidFill>
        <a:ln w="6350" cap="flat" cmpd="sng" algn="ctr">
          <a:solidFill>
            <a:schemeClr val="accent2">
              <a:shade val="50000"/>
              <a:hueOff val="396830"/>
              <a:satOff val="-17848"/>
              <a:lumOff val="3098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25A0C51-6E2C-4BF2-9162-40302DFD5E14}">
      <dsp:nvSpPr>
        <dsp:cNvPr id="0" name=""/>
        <dsp:cNvSpPr/>
      </dsp:nvSpPr>
      <dsp:spPr>
        <a:xfrm>
          <a:off x="193188" y="3838994"/>
          <a:ext cx="2952567" cy="1180800"/>
        </a:xfrm>
        <a:prstGeom prst="roundRect">
          <a:avLst/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600" tIns="0" rIns="11160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Easily integrable into other applications</a:t>
          </a:r>
          <a:endParaRPr lang="en-PK" sz="1800" kern="1200" dirty="0"/>
        </a:p>
      </dsp:txBody>
      <dsp:txXfrm>
        <a:off x="250830" y="3896636"/>
        <a:ext cx="2837283" cy="10655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76584B-A4C7-4A89-96BB-311115254D3A}">
      <dsp:nvSpPr>
        <dsp:cNvPr id="0" name=""/>
        <dsp:cNvSpPr/>
      </dsp:nvSpPr>
      <dsp:spPr>
        <a:xfrm>
          <a:off x="159096" y="2560"/>
          <a:ext cx="3510475" cy="1689900"/>
        </a:xfrm>
        <a:prstGeom prst="rect">
          <a:avLst/>
        </a:prstGeom>
        <a:solidFill>
          <a:srgbClr val="1C496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PK" sz="1800" kern="1200" dirty="0"/>
        </a:p>
      </dsp:txBody>
      <dsp:txXfrm>
        <a:off x="159096" y="2560"/>
        <a:ext cx="3510475" cy="1689900"/>
      </dsp:txXfrm>
    </dsp:sp>
    <dsp:sp modelId="{523E9CBE-BEA3-4268-9441-6D3A29536F96}">
      <dsp:nvSpPr>
        <dsp:cNvPr id="0" name=""/>
        <dsp:cNvSpPr/>
      </dsp:nvSpPr>
      <dsp:spPr>
        <a:xfrm>
          <a:off x="159100" y="1776871"/>
          <a:ext cx="3510468" cy="1689900"/>
        </a:xfrm>
        <a:prstGeom prst="rect">
          <a:avLst/>
        </a:prstGeom>
        <a:solidFill>
          <a:srgbClr val="296D9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.</a:t>
          </a:r>
        </a:p>
      </dsp:txBody>
      <dsp:txXfrm>
        <a:off x="159100" y="1776871"/>
        <a:ext cx="3510468" cy="1689900"/>
      </dsp:txXfrm>
    </dsp:sp>
    <dsp:sp modelId="{1D782611-D8C7-4943-8ED6-CC95BC5D876A}">
      <dsp:nvSpPr>
        <dsp:cNvPr id="0" name=""/>
        <dsp:cNvSpPr/>
      </dsp:nvSpPr>
      <dsp:spPr>
        <a:xfrm>
          <a:off x="159100" y="3551350"/>
          <a:ext cx="3510468" cy="1689900"/>
        </a:xfrm>
        <a:prstGeom prst="rect">
          <a:avLst/>
        </a:prstGeom>
        <a:solidFill>
          <a:srgbClr val="3792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.</a:t>
          </a:r>
          <a:endParaRPr lang="en-PK" sz="800" kern="1200" dirty="0"/>
        </a:p>
      </dsp:txBody>
      <dsp:txXfrm>
        <a:off x="159100" y="3551350"/>
        <a:ext cx="3510468" cy="16899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73269-0472-4A09-B469-B4AB9E983B66}">
      <dsp:nvSpPr>
        <dsp:cNvPr id="0" name=""/>
        <dsp:cNvSpPr/>
      </dsp:nvSpPr>
      <dsp:spPr>
        <a:xfrm>
          <a:off x="6292" y="0"/>
          <a:ext cx="2207988" cy="4757530"/>
        </a:xfrm>
        <a:prstGeom prst="roundRect">
          <a:avLst>
            <a:gd name="adj" fmla="val 10000"/>
          </a:avLst>
        </a:prstGeom>
        <a:solidFill>
          <a:srgbClr val="0E2433"/>
        </a:solidFill>
        <a:ln>
          <a:solidFill>
            <a:schemeClr val="tx1"/>
          </a:solidFill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APPLICATION</a:t>
          </a:r>
          <a:endParaRPr lang="en-PK" sz="1800" b="1" kern="1200" dirty="0">
            <a:solidFill>
              <a:schemeClr val="tx1"/>
            </a:solidFill>
          </a:endParaRPr>
        </a:p>
      </dsp:txBody>
      <dsp:txXfrm>
        <a:off x="6292" y="0"/>
        <a:ext cx="2207988" cy="1427259"/>
      </dsp:txXfrm>
    </dsp:sp>
    <dsp:sp modelId="{FD408831-EFD8-4F3C-ABD9-D3CC399D1BA3}">
      <dsp:nvSpPr>
        <dsp:cNvPr id="0" name=""/>
        <dsp:cNvSpPr/>
      </dsp:nvSpPr>
      <dsp:spPr>
        <a:xfrm>
          <a:off x="2379879" y="0"/>
          <a:ext cx="2207988" cy="4757530"/>
        </a:xfrm>
        <a:prstGeom prst="roundRect">
          <a:avLst>
            <a:gd name="adj" fmla="val 10000"/>
          </a:avLst>
        </a:prstGeom>
        <a:solidFill>
          <a:srgbClr val="1C4966"/>
        </a:solidFill>
        <a:ln>
          <a:noFill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CLOUD </a:t>
          </a:r>
          <a:endParaRPr lang="en-PK" sz="1800" b="1" kern="1200" dirty="0">
            <a:solidFill>
              <a:schemeClr val="tx1"/>
            </a:solidFill>
          </a:endParaRPr>
        </a:p>
      </dsp:txBody>
      <dsp:txXfrm>
        <a:off x="2379879" y="0"/>
        <a:ext cx="2207988" cy="1427259"/>
      </dsp:txXfrm>
    </dsp:sp>
    <dsp:sp modelId="{C1A5E3F4-980C-45D9-B465-DC47567BFC4F}">
      <dsp:nvSpPr>
        <dsp:cNvPr id="0" name=""/>
        <dsp:cNvSpPr/>
      </dsp:nvSpPr>
      <dsp:spPr>
        <a:xfrm>
          <a:off x="4753466" y="0"/>
          <a:ext cx="2207988" cy="4757530"/>
        </a:xfrm>
        <a:prstGeom prst="roundRect">
          <a:avLst>
            <a:gd name="adj" fmla="val 10000"/>
          </a:avLst>
        </a:prstGeom>
        <a:solidFill>
          <a:srgbClr val="296D98"/>
        </a:solidFill>
        <a:ln>
          <a:noFill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EXECUTION ENGINE</a:t>
          </a:r>
          <a:endParaRPr lang="en-PK" sz="1800" b="1" kern="1200" dirty="0">
            <a:solidFill>
              <a:schemeClr val="tx1"/>
            </a:solidFill>
          </a:endParaRPr>
        </a:p>
      </dsp:txBody>
      <dsp:txXfrm>
        <a:off x="4753466" y="0"/>
        <a:ext cx="2207988" cy="1427259"/>
      </dsp:txXfrm>
    </dsp:sp>
    <dsp:sp modelId="{125A67FA-0F93-48D2-8DC8-DD5B8860DEED}">
      <dsp:nvSpPr>
        <dsp:cNvPr id="0" name=""/>
        <dsp:cNvSpPr/>
      </dsp:nvSpPr>
      <dsp:spPr>
        <a:xfrm>
          <a:off x="7127054" y="0"/>
          <a:ext cx="2207988" cy="4757530"/>
        </a:xfrm>
        <a:prstGeom prst="roundRect">
          <a:avLst>
            <a:gd name="adj" fmla="val 10000"/>
          </a:avLst>
        </a:prstGeom>
        <a:solidFill>
          <a:srgbClr val="3792DD"/>
        </a:solidFill>
        <a:ln>
          <a:noFill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DATA</a:t>
          </a:r>
          <a:endParaRPr lang="en-PK" sz="1800" b="1" kern="1200" dirty="0">
            <a:solidFill>
              <a:schemeClr val="tx1"/>
            </a:solidFill>
          </a:endParaRPr>
        </a:p>
      </dsp:txBody>
      <dsp:txXfrm>
        <a:off x="7127054" y="0"/>
        <a:ext cx="2207988" cy="1427259"/>
      </dsp:txXfrm>
    </dsp:sp>
    <dsp:sp modelId="{7C50BD5D-A71A-40D0-BBFB-DAA07EF8D984}">
      <dsp:nvSpPr>
        <dsp:cNvPr id="0" name=""/>
        <dsp:cNvSpPr/>
      </dsp:nvSpPr>
      <dsp:spPr>
        <a:xfrm>
          <a:off x="9500641" y="0"/>
          <a:ext cx="2207988" cy="4757530"/>
        </a:xfrm>
        <a:prstGeom prst="roundRect">
          <a:avLst>
            <a:gd name="adj" fmla="val 10000"/>
          </a:avLst>
        </a:prstGeom>
        <a:solidFill>
          <a:srgbClr val="3792EE"/>
        </a:solidFill>
        <a:ln>
          <a:noFill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OUTPUT</a:t>
          </a:r>
          <a:endParaRPr lang="en-PK" sz="1800" b="1" kern="1200" dirty="0">
            <a:solidFill>
              <a:schemeClr val="tx1"/>
            </a:solidFill>
          </a:endParaRPr>
        </a:p>
      </dsp:txBody>
      <dsp:txXfrm>
        <a:off x="9500641" y="0"/>
        <a:ext cx="2207988" cy="142725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7BDC4B-3CEB-4FB2-BF6E-AB6E52CD5D32}">
      <dsp:nvSpPr>
        <dsp:cNvPr id="0" name=""/>
        <dsp:cNvSpPr/>
      </dsp:nvSpPr>
      <dsp:spPr>
        <a:xfrm>
          <a:off x="542" y="136018"/>
          <a:ext cx="2116566" cy="1269940"/>
        </a:xfrm>
        <a:prstGeom prst="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Images</a:t>
          </a:r>
        </a:p>
      </dsp:txBody>
      <dsp:txXfrm>
        <a:off x="542" y="136018"/>
        <a:ext cx="2116566" cy="1269940"/>
      </dsp:txXfrm>
    </dsp:sp>
    <dsp:sp modelId="{E67F2358-57C1-47AB-A78B-965C96FC19FB}">
      <dsp:nvSpPr>
        <dsp:cNvPr id="0" name=""/>
        <dsp:cNvSpPr/>
      </dsp:nvSpPr>
      <dsp:spPr>
        <a:xfrm>
          <a:off x="2328766" y="136018"/>
          <a:ext cx="2116566" cy="1269940"/>
        </a:xfrm>
        <a:prstGeom prst="rect">
          <a:avLst/>
        </a:prstGeom>
        <a:solidFill>
          <a:schemeClr val="accent1">
            <a:shade val="50000"/>
            <a:hueOff val="211926"/>
            <a:satOff val="-5287"/>
            <a:lumOff val="18501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Floating action button</a:t>
          </a:r>
        </a:p>
      </dsp:txBody>
      <dsp:txXfrm>
        <a:off x="2328766" y="136018"/>
        <a:ext cx="2116566" cy="1269940"/>
      </dsp:txXfrm>
    </dsp:sp>
    <dsp:sp modelId="{03CC961D-D0E1-45F5-B8CC-FC5491C805C0}">
      <dsp:nvSpPr>
        <dsp:cNvPr id="0" name=""/>
        <dsp:cNvSpPr/>
      </dsp:nvSpPr>
      <dsp:spPr>
        <a:xfrm>
          <a:off x="38831" y="1547400"/>
          <a:ext cx="2116566" cy="1269940"/>
        </a:xfrm>
        <a:prstGeom prst="rect">
          <a:avLst/>
        </a:prstGeom>
        <a:solidFill>
          <a:schemeClr val="accent1">
            <a:shade val="50000"/>
            <a:hueOff val="423851"/>
            <a:satOff val="-10574"/>
            <a:lumOff val="37002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Container</a:t>
          </a:r>
        </a:p>
      </dsp:txBody>
      <dsp:txXfrm>
        <a:off x="38831" y="1547400"/>
        <a:ext cx="2116566" cy="1269940"/>
      </dsp:txXfrm>
    </dsp:sp>
    <dsp:sp modelId="{21D4D2C9-F724-4094-B4CE-C3E9E897BC83}">
      <dsp:nvSpPr>
        <dsp:cNvPr id="0" name=""/>
        <dsp:cNvSpPr/>
      </dsp:nvSpPr>
      <dsp:spPr>
        <a:xfrm>
          <a:off x="2328766" y="1617615"/>
          <a:ext cx="2116566" cy="1269940"/>
        </a:xfrm>
        <a:prstGeom prst="rect">
          <a:avLst/>
        </a:prstGeom>
        <a:solidFill>
          <a:schemeClr val="accent1">
            <a:shade val="50000"/>
            <a:hueOff val="423851"/>
            <a:satOff val="-10574"/>
            <a:lumOff val="37002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Text field</a:t>
          </a:r>
        </a:p>
      </dsp:txBody>
      <dsp:txXfrm>
        <a:off x="2328766" y="1617615"/>
        <a:ext cx="2116566" cy="1269940"/>
      </dsp:txXfrm>
    </dsp:sp>
    <dsp:sp modelId="{108ACE8A-FC2C-4238-A79E-5A4DE3F0E1ED}">
      <dsp:nvSpPr>
        <dsp:cNvPr id="0" name=""/>
        <dsp:cNvSpPr/>
      </dsp:nvSpPr>
      <dsp:spPr>
        <a:xfrm>
          <a:off x="1164654" y="3099212"/>
          <a:ext cx="2116566" cy="1269940"/>
        </a:xfrm>
        <a:prstGeom prst="rect">
          <a:avLst/>
        </a:prstGeom>
        <a:solidFill>
          <a:schemeClr val="accent1">
            <a:shade val="50000"/>
            <a:hueOff val="211926"/>
            <a:satOff val="-5287"/>
            <a:lumOff val="18501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Raised button</a:t>
          </a:r>
        </a:p>
      </dsp:txBody>
      <dsp:txXfrm>
        <a:off x="1164654" y="3099212"/>
        <a:ext cx="2116566" cy="12699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2ECD7B-1017-44C9-B696-FD242A7134F8}">
      <dsp:nvSpPr>
        <dsp:cNvPr id="0" name=""/>
        <dsp:cNvSpPr/>
      </dsp:nvSpPr>
      <dsp:spPr>
        <a:xfrm>
          <a:off x="22469" y="89486"/>
          <a:ext cx="4337776" cy="3956576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BF69EDD9-7D34-4460-9187-A18AD612918E}">
      <dsp:nvSpPr>
        <dsp:cNvPr id="0" name=""/>
        <dsp:cNvSpPr/>
      </dsp:nvSpPr>
      <dsp:spPr>
        <a:xfrm>
          <a:off x="1396370" y="3309826"/>
          <a:ext cx="2699827" cy="66252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n-US" sz="1800" kern="1200" dirty="0"/>
            <a:t>OPENCV</a:t>
          </a:r>
        </a:p>
      </dsp:txBody>
      <dsp:txXfrm>
        <a:off x="1396370" y="3309826"/>
        <a:ext cx="2699827" cy="662521"/>
      </dsp:txXfrm>
    </dsp:sp>
    <dsp:sp modelId="{085C44A8-5C8B-4C1C-9D0D-9669643B752C}">
      <dsp:nvSpPr>
        <dsp:cNvPr id="0" name=""/>
        <dsp:cNvSpPr/>
      </dsp:nvSpPr>
      <dsp:spPr>
        <a:xfrm>
          <a:off x="5153750" y="108014"/>
          <a:ext cx="4893576" cy="4124742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A5B7276D-B8E5-4AC1-9B80-3D1025EE555C}">
      <dsp:nvSpPr>
        <dsp:cNvPr id="0" name=""/>
        <dsp:cNvSpPr/>
      </dsp:nvSpPr>
      <dsp:spPr>
        <a:xfrm>
          <a:off x="6534986" y="3442667"/>
          <a:ext cx="2845791" cy="62487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n-US" sz="1800" kern="1200" dirty="0"/>
            <a:t>LABLEIMG</a:t>
          </a:r>
        </a:p>
      </dsp:txBody>
      <dsp:txXfrm>
        <a:off x="6534986" y="3442667"/>
        <a:ext cx="2845791" cy="62487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C99035-F530-42FD-84AD-B32F1D5DDB85}">
      <dsp:nvSpPr>
        <dsp:cNvPr id="0" name=""/>
        <dsp:cNvSpPr/>
      </dsp:nvSpPr>
      <dsp:spPr>
        <a:xfrm>
          <a:off x="440653" y="368"/>
          <a:ext cx="3536306" cy="4077276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-152400"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F7347F00-FA56-4B1A-B9A3-12CEF647B663}">
      <dsp:nvSpPr>
        <dsp:cNvPr id="0" name=""/>
        <dsp:cNvSpPr/>
      </dsp:nvSpPr>
      <dsp:spPr>
        <a:xfrm>
          <a:off x="2427901" y="3494741"/>
          <a:ext cx="1878137" cy="5832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n-US" sz="1800" kern="1200" dirty="0"/>
            <a:t>INPUT IMAGE</a:t>
          </a:r>
        </a:p>
      </dsp:txBody>
      <dsp:txXfrm>
        <a:off x="2427901" y="3494741"/>
        <a:ext cx="1878137" cy="583272"/>
      </dsp:txXfrm>
    </dsp:sp>
    <dsp:sp modelId="{647174F4-6532-4623-AFBA-B12A449E5B47}">
      <dsp:nvSpPr>
        <dsp:cNvPr id="0" name=""/>
        <dsp:cNvSpPr/>
      </dsp:nvSpPr>
      <dsp:spPr>
        <a:xfrm>
          <a:off x="4527322" y="66116"/>
          <a:ext cx="3583941" cy="4001760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-152400"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772868B4-DCFA-4BC2-A2CF-836E422A5350}">
      <dsp:nvSpPr>
        <dsp:cNvPr id="0" name=""/>
        <dsp:cNvSpPr/>
      </dsp:nvSpPr>
      <dsp:spPr>
        <a:xfrm>
          <a:off x="6437050" y="3485331"/>
          <a:ext cx="1930769" cy="59268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en-US" sz="1800" kern="1200" dirty="0"/>
            <a:t>OUTPUT IMAGE</a:t>
          </a:r>
        </a:p>
      </dsp:txBody>
      <dsp:txXfrm>
        <a:off x="6437050" y="3485331"/>
        <a:ext cx="1930769" cy="5926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VaryingWidthList">
  <dgm:title val="Varying Width List"/>
  <dgm:desc val="Use for emphasizing items of different weights.  Good for large amounts of Level 1 text.  The width of each shape is independently determined based on its text."/>
  <dgm:catLst>
    <dgm:cat type="list" pri="4160"/>
    <dgm:cat type="officeonline" pri="5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text" val="20"/>
      <dgm:constr type="h" for="ch" forName="text" refType="h"/>
      <dgm:constr type="primFontSz" for="ch" forName="text" op="equ" val="65"/>
      <dgm:constr type="h" for="ch" forName="space" refType="h" fact="0.05"/>
    </dgm:constrLst>
    <dgm:forEach name="Name1" axis="ch" ptType="node">
      <dgm:layoutNode name="text" styleLbl="node1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tMarg" refType="primFontSz" fact="0.2"/>
          <dgm:constr type="bMarg" refType="primFontSz" fact="0.2"/>
          <dgm:constr type="lMarg" refType="primFontSz" fact="0.2"/>
          <dgm:constr type="rMarg" refType="primFontSz" fact="0.2"/>
        </dgm:constrLst>
        <dgm:ruleLst>
          <dgm:rule type="w" val="INF" fact="NaN" max="NaN"/>
          <dgm:rule type="primFontSz" val="5" fact="NaN" max="NaN"/>
        </dgm:ruleLst>
      </dgm:layoutNode>
      <dgm:choose name="Name2">
        <dgm:if name="Name3" axis="par ch" ptType="doc node" func="cnt" op="gte" val="2">
          <dgm:forEach name="Name4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if>
        <dgm:else name="Name5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jpe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867853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615607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96907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526476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37296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275765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268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71503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900833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PK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31284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PK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9512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D844B41-7839-476B-8778-E63684AA3152}" type="datetimeFigureOut">
              <a:rPr lang="en-PK" smtClean="0"/>
              <a:t>28/08/2022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F8B07CC-381E-49B8-A055-45DCA3CD1E0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00690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18" Type="http://schemas.openxmlformats.org/officeDocument/2006/relationships/image" Target="../media/image7.svg"/><Relationship Id="rId3" Type="http://schemas.openxmlformats.org/officeDocument/2006/relationships/image" Target="../media/image2.svg"/><Relationship Id="rId21" Type="http://schemas.openxmlformats.org/officeDocument/2006/relationships/image" Target="../media/image10.jpe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17" Type="http://schemas.openxmlformats.org/officeDocument/2006/relationships/image" Target="../media/image6.png"/><Relationship Id="rId2" Type="http://schemas.openxmlformats.org/officeDocument/2006/relationships/image" Target="../media/image1.png"/><Relationship Id="rId16" Type="http://schemas.openxmlformats.org/officeDocument/2006/relationships/image" Target="../media/image5.svg"/><Relationship Id="rId20" Type="http://schemas.openxmlformats.org/officeDocument/2006/relationships/image" Target="../media/image9.sv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5" Type="http://schemas.openxmlformats.org/officeDocument/2006/relationships/image" Target="../media/image4.png"/><Relationship Id="rId23" Type="http://schemas.openxmlformats.org/officeDocument/2006/relationships/image" Target="../media/image12.svg"/><Relationship Id="rId10" Type="http://schemas.openxmlformats.org/officeDocument/2006/relationships/diagramLayout" Target="../diagrams/layout2.xml"/><Relationship Id="rId19" Type="http://schemas.openxmlformats.org/officeDocument/2006/relationships/image" Target="../media/image8.png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Relationship Id="rId14" Type="http://schemas.openxmlformats.org/officeDocument/2006/relationships/image" Target="../media/image3.png"/><Relationship Id="rId22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3.png"/><Relationship Id="rId12" Type="http://schemas.openxmlformats.org/officeDocument/2006/relationships/image" Target="../media/image17.png"/><Relationship Id="rId17" Type="http://schemas.openxmlformats.org/officeDocument/2006/relationships/image" Target="../media/image10.jpeg"/><Relationship Id="rId2" Type="http://schemas.openxmlformats.org/officeDocument/2006/relationships/diagramData" Target="../diagrams/data3.xml"/><Relationship Id="rId16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11" Type="http://schemas.openxmlformats.org/officeDocument/2006/relationships/image" Target="../media/image16.png"/><Relationship Id="rId5" Type="http://schemas.openxmlformats.org/officeDocument/2006/relationships/diagramColors" Target="../diagrams/colors3.xml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1.jpeg"/><Relationship Id="rId3" Type="http://schemas.openxmlformats.org/officeDocument/2006/relationships/image" Target="../media/image25.svg"/><Relationship Id="rId7" Type="http://schemas.openxmlformats.org/officeDocument/2006/relationships/image" Target="../media/image13.png"/><Relationship Id="rId12" Type="http://schemas.openxmlformats.org/officeDocument/2006/relationships/image" Target="../media/image3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11" Type="http://schemas.openxmlformats.org/officeDocument/2006/relationships/image" Target="../media/image31.png"/><Relationship Id="rId5" Type="http://schemas.openxmlformats.org/officeDocument/2006/relationships/image" Target="../media/image27.svg"/><Relationship Id="rId10" Type="http://schemas.openxmlformats.org/officeDocument/2006/relationships/image" Target="../media/image30.png"/><Relationship Id="rId4" Type="http://schemas.openxmlformats.org/officeDocument/2006/relationships/image" Target="../media/image26.png"/><Relationship Id="rId9" Type="http://schemas.openxmlformats.org/officeDocument/2006/relationships/image" Target="../media/image29.png"/><Relationship Id="rId1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C6830-932A-E3B0-F928-04D8AF4B6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530942"/>
            <a:ext cx="7729728" cy="81607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4800" dirty="0"/>
              <a:t>SKETCH2CODE</a:t>
            </a:r>
          </a:p>
          <a:p>
            <a:pPr marL="0" indent="0" algn="ctr">
              <a:buNone/>
            </a:pPr>
            <a:endParaRPr lang="en-US" sz="1600" dirty="0"/>
          </a:p>
          <a:p>
            <a:pPr marL="0" indent="0" algn="ctr">
              <a:buNone/>
            </a:pPr>
            <a:endParaRPr lang="en-US" sz="1600" dirty="0"/>
          </a:p>
          <a:p>
            <a:pPr marL="0" indent="0" algn="ctr">
              <a:buNone/>
            </a:pPr>
            <a:endParaRPr lang="en-PK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D0646D-14C5-5BC5-9200-BEA056E0B388}"/>
              </a:ext>
            </a:extLst>
          </p:cNvPr>
          <p:cNvSpPr txBox="1"/>
          <p:nvPr/>
        </p:nvSpPr>
        <p:spPr>
          <a:xfrm>
            <a:off x="825908" y="5249840"/>
            <a:ext cx="49554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Muhammad Zain (CS-18125)</a:t>
            </a:r>
          </a:p>
          <a:p>
            <a:r>
              <a:rPr lang="en-US" sz="1600" b="1" dirty="0"/>
              <a:t>CGPA – 3.152</a:t>
            </a:r>
          </a:p>
          <a:p>
            <a:r>
              <a:rPr lang="en-US" sz="1600" b="1" dirty="0"/>
              <a:t>Contribution: </a:t>
            </a:r>
            <a:r>
              <a:rPr lang="en-US" sz="1600" dirty="0"/>
              <a:t>data collection, model training, api integration, application development, documentation</a:t>
            </a:r>
            <a:endParaRPr lang="en-PK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FF29BC-44A0-F476-68A1-8676484D83F0}"/>
              </a:ext>
            </a:extLst>
          </p:cNvPr>
          <p:cNvSpPr txBox="1"/>
          <p:nvPr/>
        </p:nvSpPr>
        <p:spPr>
          <a:xfrm>
            <a:off x="825908" y="3733298"/>
            <a:ext cx="47267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Muhammad Ebadullah Khan (CS-18042)</a:t>
            </a:r>
          </a:p>
          <a:p>
            <a:r>
              <a:rPr lang="en-US" sz="1600" b="1" dirty="0"/>
              <a:t>CGPA – 3.759</a:t>
            </a:r>
          </a:p>
          <a:p>
            <a:r>
              <a:rPr lang="en-US" sz="1600" b="1" dirty="0"/>
              <a:t>Contribution: </a:t>
            </a:r>
            <a:r>
              <a:rPr lang="en-US" sz="1600" dirty="0"/>
              <a:t>model deployment, api development, deployment, documentation</a:t>
            </a:r>
            <a:endParaRPr lang="en-PK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D90053-CC23-6217-0CAF-DCDCFCDBC179}"/>
              </a:ext>
            </a:extLst>
          </p:cNvPr>
          <p:cNvSpPr txBox="1"/>
          <p:nvPr/>
        </p:nvSpPr>
        <p:spPr>
          <a:xfrm>
            <a:off x="6764591" y="3733298"/>
            <a:ext cx="49554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Muhammad Huzaifa Abid (CS-18127)</a:t>
            </a:r>
          </a:p>
          <a:p>
            <a:r>
              <a:rPr lang="en-US" sz="1600" b="1" dirty="0"/>
              <a:t>CGPA – 3.166</a:t>
            </a:r>
          </a:p>
          <a:p>
            <a:r>
              <a:rPr lang="en-US" sz="1600" b="1" dirty="0"/>
              <a:t>Contribution: </a:t>
            </a:r>
            <a:r>
              <a:rPr lang="en-US" sz="1600" dirty="0"/>
              <a:t>data collection, model training, deployment, api integration, documentation</a:t>
            </a:r>
            <a:endParaRPr lang="en-PK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B6529C-0F25-FA46-47E3-57FEFF971974}"/>
              </a:ext>
            </a:extLst>
          </p:cNvPr>
          <p:cNvSpPr txBox="1"/>
          <p:nvPr/>
        </p:nvSpPr>
        <p:spPr>
          <a:xfrm>
            <a:off x="6764591" y="5040450"/>
            <a:ext cx="42868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Farah Yaqoob (CS-18115)</a:t>
            </a:r>
          </a:p>
          <a:p>
            <a:r>
              <a:rPr lang="en-US" sz="1600" b="1" dirty="0"/>
              <a:t>CGPA – 3.581</a:t>
            </a:r>
          </a:p>
          <a:p>
            <a:r>
              <a:rPr lang="en-US" sz="1600" b="1" dirty="0"/>
              <a:t>Contribution: </a:t>
            </a:r>
            <a:r>
              <a:rPr lang="en-US" sz="1600" dirty="0"/>
              <a:t>data collection, model deployment, application development, documentation</a:t>
            </a:r>
            <a:endParaRPr lang="en-PK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09F224-2855-B77A-A8B1-1F3B491377B9}"/>
              </a:ext>
            </a:extLst>
          </p:cNvPr>
          <p:cNvSpPr txBox="1"/>
          <p:nvPr/>
        </p:nvSpPr>
        <p:spPr>
          <a:xfrm>
            <a:off x="825908" y="1537252"/>
            <a:ext cx="10782996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focus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nowadays is to use Artificial Intelligence and reduce manual labor. This project will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remove the whole user-interface designing and coding phase and hence the developers</a:t>
            </a:r>
            <a:r>
              <a:rPr lang="en-US" sz="1800" spc="-28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will be focused on the main functionality of the project. Slight or harsh changes in the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interface</a:t>
            </a:r>
            <a:r>
              <a:rPr lang="en-US" sz="18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will be</a:t>
            </a:r>
            <a:r>
              <a:rPr lang="en-US" sz="18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just one</a:t>
            </a:r>
            <a:r>
              <a:rPr lang="en-US" sz="1800" spc="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click away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from our project.</a:t>
            </a:r>
          </a:p>
          <a:p>
            <a:pPr algn="ctr"/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 of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Tensorflow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for model development. Furthermore, usage of Amazon Web Services for deployment of REST APIS. Integration of the APIs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in a web application for users to interact with</a:t>
            </a:r>
            <a:endParaRPr lang="en-PK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PK" sz="1600" dirty="0"/>
          </a:p>
        </p:txBody>
      </p:sp>
    </p:spTree>
    <p:extLst>
      <p:ext uri="{BB962C8B-B14F-4D97-AF65-F5344CB8AC3E}">
        <p14:creationId xmlns:p14="http://schemas.microsoft.com/office/powerpoint/2010/main" val="2918454496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0366" y="480114"/>
            <a:ext cx="35196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MODEL TRAINING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60366" y="1124606"/>
            <a:ext cx="7083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used YOLO and TFOD for model training.</a:t>
            </a:r>
          </a:p>
        </p:txBody>
      </p:sp>
      <p:pic>
        <p:nvPicPr>
          <p:cNvPr id="5" name="image8.jpeg" descr="Diagram  Description automatically generated"/>
          <p:cNvPicPr/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35322" y="1783376"/>
            <a:ext cx="7123989" cy="44072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bg1">
                <a:lumMod val="95000"/>
              </a:schemeClr>
            </a:solidFill>
            <a:miter lim="800000"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7812137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2E96B3-1F9E-D732-3601-BCF696594884}"/>
              </a:ext>
            </a:extLst>
          </p:cNvPr>
          <p:cNvSpPr txBox="1"/>
          <p:nvPr/>
        </p:nvSpPr>
        <p:spPr>
          <a:xfrm>
            <a:off x="934585" y="333430"/>
            <a:ext cx="7236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TENSORFLOW OBJECT DETECTION</a:t>
            </a:r>
            <a:endParaRPr lang="en-PK" sz="2800" b="1" dirty="0"/>
          </a:p>
        </p:txBody>
      </p:sp>
      <p:pic>
        <p:nvPicPr>
          <p:cNvPr id="1026" name="Picture 2" descr="Object Detection by Tensorflow 2.x | by Yuki Takahashi | Towards Data  Science">
            <a:extLst>
              <a:ext uri="{FF2B5EF4-FFF2-40B4-BE49-F238E27FC236}">
                <a16:creationId xmlns:a16="http://schemas.microsoft.com/office/drawing/2014/main" id="{1594EAEC-65E9-3712-09BA-0AD04C712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1" y="1041041"/>
            <a:ext cx="8880945" cy="5264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339825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9DD0EF-A930-F4D1-1725-6770958B7498}"/>
              </a:ext>
            </a:extLst>
          </p:cNvPr>
          <p:cNvSpPr txBox="1"/>
          <p:nvPr/>
        </p:nvSpPr>
        <p:spPr>
          <a:xfrm>
            <a:off x="934585" y="274436"/>
            <a:ext cx="7236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FAST API</a:t>
            </a:r>
            <a:endParaRPr lang="en-PK" sz="2800" b="1" dirty="0"/>
          </a:p>
        </p:txBody>
      </p:sp>
      <p:pic>
        <p:nvPicPr>
          <p:cNvPr id="3" name="Picture 2" descr="upload.wikimedia.org/wikiversity/en/thumb/8/8c/...">
            <a:extLst>
              <a:ext uri="{FF2B5EF4-FFF2-40B4-BE49-F238E27FC236}">
                <a16:creationId xmlns:a16="http://schemas.microsoft.com/office/drawing/2014/main" id="{EECADE45-03F7-B9D1-DFC5-80ED4C4C4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9858" y="3686812"/>
            <a:ext cx="4789714" cy="1728787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556115-C01E-6150-6EE2-439602C72050}"/>
              </a:ext>
            </a:extLst>
          </p:cNvPr>
          <p:cNvSpPr txBox="1"/>
          <p:nvPr/>
        </p:nvSpPr>
        <p:spPr>
          <a:xfrm>
            <a:off x="934585" y="1006956"/>
            <a:ext cx="38640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i="0" dirty="0" err="1">
                <a:effectLst/>
                <a:latin typeface="arial" panose="020B0604020202020204" pitchFamily="34" charset="0"/>
              </a:rPr>
              <a:t>FastAPI</a:t>
            </a:r>
            <a:r>
              <a:rPr lang="en-US" b="0" i="0" dirty="0">
                <a:effectLst/>
                <a:latin typeface="arial" panose="020B0604020202020204" pitchFamily="34" charset="0"/>
              </a:rPr>
              <a:t> is a Web framework for developing RESTful APIs in Python.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FastAPI</a:t>
            </a:r>
            <a:r>
              <a:rPr lang="en-US" b="0" i="0" dirty="0">
                <a:effectLst/>
                <a:latin typeface="arial" panose="020B0604020202020204" pitchFamily="34" charset="0"/>
              </a:rPr>
              <a:t> is based on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Pydantic</a:t>
            </a:r>
            <a:r>
              <a:rPr lang="en-US" b="0" i="0" dirty="0">
                <a:effectLst/>
                <a:latin typeface="arial" panose="020B0604020202020204" pitchFamily="34" charset="0"/>
              </a:rPr>
              <a:t> and type hints to validate, serialize, and deserialize data, and automatically auto-generate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OpenAPI</a:t>
            </a:r>
            <a:r>
              <a:rPr lang="en-US" b="0" i="0" dirty="0">
                <a:effectLst/>
                <a:latin typeface="arial" panose="020B0604020202020204" pitchFamily="34" charset="0"/>
              </a:rPr>
              <a:t> documents. It fully supports asynchronous programming and can run with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Uvicorn</a:t>
            </a:r>
            <a:r>
              <a:rPr lang="en-US" b="0" i="0" dirty="0">
                <a:effectLst/>
                <a:latin typeface="arial" panose="020B0604020202020204" pitchFamily="34" charset="0"/>
              </a:rPr>
              <a:t> and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Gunicorn</a:t>
            </a:r>
            <a:r>
              <a:rPr lang="en-US" b="0" i="0" dirty="0">
                <a:effectLst/>
                <a:latin typeface="arial" panose="020B0604020202020204" pitchFamily="34" charset="0"/>
              </a:rPr>
              <a:t>.</a:t>
            </a:r>
            <a:endParaRPr lang="en-P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FAE49E-AA7D-63E1-266D-84ADB1E3B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118" y="-304340"/>
            <a:ext cx="4752975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797721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E02501-905D-31A7-EC74-E568BA9C3E0E}"/>
              </a:ext>
            </a:extLst>
          </p:cNvPr>
          <p:cNvSpPr txBox="1"/>
          <p:nvPr/>
        </p:nvSpPr>
        <p:spPr>
          <a:xfrm>
            <a:off x="934585" y="274436"/>
            <a:ext cx="7236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AMAZON WEB SERVICE (AWS)</a:t>
            </a:r>
            <a:endParaRPr lang="en-PK" sz="2800" b="1" dirty="0"/>
          </a:p>
        </p:txBody>
      </p:sp>
      <p:pic>
        <p:nvPicPr>
          <p:cNvPr id="3074" name="Picture 2" descr="AWS Architecture Blog">
            <a:extLst>
              <a:ext uri="{FF2B5EF4-FFF2-40B4-BE49-F238E27FC236}">
                <a16:creationId xmlns:a16="http://schemas.microsoft.com/office/drawing/2014/main" id="{E837004D-C135-3F73-81AC-30EDECE81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220" y="1217499"/>
            <a:ext cx="7754886" cy="4688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909046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ontinuous Delivery for Machine Learning">
            <a:extLst>
              <a:ext uri="{FF2B5EF4-FFF2-40B4-BE49-F238E27FC236}">
                <a16:creationId xmlns:a16="http://schemas.microsoft.com/office/drawing/2014/main" id="{3FF20428-E1E1-21A3-6C2E-25B39A0B9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585" y="1464392"/>
            <a:ext cx="9166737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8BD505-62E7-8B56-0055-8841289F119B}"/>
              </a:ext>
            </a:extLst>
          </p:cNvPr>
          <p:cNvSpPr txBox="1"/>
          <p:nvPr/>
        </p:nvSpPr>
        <p:spPr>
          <a:xfrm>
            <a:off x="934585" y="274436"/>
            <a:ext cx="7236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DEPLOYMENT ON AWS</a:t>
            </a:r>
            <a:endParaRPr lang="en-PK" sz="2800" b="1" dirty="0"/>
          </a:p>
        </p:txBody>
      </p:sp>
    </p:spTree>
    <p:extLst>
      <p:ext uri="{BB962C8B-B14F-4D97-AF65-F5344CB8AC3E}">
        <p14:creationId xmlns:p14="http://schemas.microsoft.com/office/powerpoint/2010/main" val="61731475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0328F3-A1A1-C5C9-36A0-0B63DE67B4AC}"/>
              </a:ext>
            </a:extLst>
          </p:cNvPr>
          <p:cNvSpPr txBox="1"/>
          <p:nvPr/>
        </p:nvSpPr>
        <p:spPr>
          <a:xfrm>
            <a:off x="934585" y="333430"/>
            <a:ext cx="4140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WEB APPLICATION</a:t>
            </a:r>
            <a:endParaRPr lang="en-PK"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E16632-047E-CCDE-D631-96E475231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176" y="1167997"/>
            <a:ext cx="6268648" cy="43271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AAA8D4-9B90-D11F-4619-8DAA43E49D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513" y="1167997"/>
            <a:ext cx="3524833" cy="4362418"/>
          </a:xfrm>
          <a:prstGeom prst="rect">
            <a:avLst/>
          </a:prstGeom>
          <a:solidFill>
            <a:srgbClr val="0E2433"/>
          </a:solidFill>
        </p:spPr>
      </p:pic>
    </p:spTree>
    <p:extLst>
      <p:ext uri="{BB962C8B-B14F-4D97-AF65-F5344CB8AC3E}">
        <p14:creationId xmlns:p14="http://schemas.microsoft.com/office/powerpoint/2010/main" val="3056539486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24638E-05AF-3A06-F671-D76AEBA3C48C}"/>
              </a:ext>
            </a:extLst>
          </p:cNvPr>
          <p:cNvSpPr txBox="1"/>
          <p:nvPr/>
        </p:nvSpPr>
        <p:spPr>
          <a:xfrm>
            <a:off x="5146148" y="920274"/>
            <a:ext cx="15855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First Screen</a:t>
            </a:r>
            <a:endParaRPr lang="en-PK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97BD39-F98E-7133-FCA4-1B59301FE18D}"/>
              </a:ext>
            </a:extLst>
          </p:cNvPr>
          <p:cNvSpPr txBox="1"/>
          <p:nvPr/>
        </p:nvSpPr>
        <p:spPr>
          <a:xfrm>
            <a:off x="4945223" y="3288583"/>
            <a:ext cx="19874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Second Screen</a:t>
            </a:r>
            <a:endParaRPr lang="en-PK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93DC5C-35A2-1FED-F562-F31F32576361}"/>
              </a:ext>
            </a:extLst>
          </p:cNvPr>
          <p:cNvSpPr txBox="1"/>
          <p:nvPr/>
        </p:nvSpPr>
        <p:spPr>
          <a:xfrm>
            <a:off x="8949326" y="920274"/>
            <a:ext cx="15855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Help Screen</a:t>
            </a:r>
            <a:endParaRPr lang="en-PK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6D604B-06E0-027D-9045-3F026230C0E0}"/>
              </a:ext>
            </a:extLst>
          </p:cNvPr>
          <p:cNvSpPr txBox="1"/>
          <p:nvPr/>
        </p:nvSpPr>
        <p:spPr>
          <a:xfrm>
            <a:off x="2925876" y="5460672"/>
            <a:ext cx="15855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Alert Dialog</a:t>
            </a:r>
            <a:endParaRPr lang="en-PK" sz="28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304FBDC-5C6D-08A2-67F6-8949A48AC803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5938933" y="1874381"/>
            <a:ext cx="1" cy="14142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677AB1-A1BD-CA0F-5D2D-B86DEAA5C3A5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3718661" y="4242690"/>
            <a:ext cx="2220273" cy="12179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6359264-AD05-4217-5CED-0840EDB0C9D9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731718" y="1397328"/>
            <a:ext cx="221760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2CB628C-3C0E-25AF-3B66-CB5BE1203E80}"/>
              </a:ext>
            </a:extLst>
          </p:cNvPr>
          <p:cNvSpPr txBox="1"/>
          <p:nvPr/>
        </p:nvSpPr>
        <p:spPr>
          <a:xfrm>
            <a:off x="7847997" y="5460672"/>
            <a:ext cx="18941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Generate Code</a:t>
            </a:r>
            <a:endParaRPr lang="en-PK" sz="28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ADE7B29-E866-6095-E5D3-11A51237A161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>
            <a:off x="5938934" y="4242690"/>
            <a:ext cx="2856120" cy="12179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5008791-D2ED-F2AE-129C-623B23A5933E}"/>
              </a:ext>
            </a:extLst>
          </p:cNvPr>
          <p:cNvSpPr txBox="1"/>
          <p:nvPr/>
        </p:nvSpPr>
        <p:spPr>
          <a:xfrm>
            <a:off x="5781424" y="2366648"/>
            <a:ext cx="158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   Get prediction</a:t>
            </a:r>
            <a:endParaRPr lang="en-PK" i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869D9AE-DDE6-6E78-F190-1C863F4C8DC3}"/>
              </a:ext>
            </a:extLst>
          </p:cNvPr>
          <p:cNvSpPr txBox="1"/>
          <p:nvPr/>
        </p:nvSpPr>
        <p:spPr>
          <a:xfrm>
            <a:off x="7047737" y="4238917"/>
            <a:ext cx="1585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Download dart code</a:t>
            </a:r>
            <a:endParaRPr lang="en-PK" i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61A7AA-F893-8439-793A-AF0564C491AC}"/>
              </a:ext>
            </a:extLst>
          </p:cNvPr>
          <p:cNvSpPr txBox="1"/>
          <p:nvPr/>
        </p:nvSpPr>
        <p:spPr>
          <a:xfrm>
            <a:off x="3610263" y="4246040"/>
            <a:ext cx="158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See prediction</a:t>
            </a:r>
            <a:endParaRPr lang="en-PK" i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B41D8-19B2-E18E-5C16-3EBA5C888C73}"/>
              </a:ext>
            </a:extLst>
          </p:cNvPr>
          <p:cNvSpPr txBox="1"/>
          <p:nvPr/>
        </p:nvSpPr>
        <p:spPr>
          <a:xfrm>
            <a:off x="934585" y="344264"/>
            <a:ext cx="4140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APPLICATION FLOW</a:t>
            </a:r>
            <a:endParaRPr lang="en-PK" sz="2800" b="1" dirty="0"/>
          </a:p>
        </p:txBody>
      </p:sp>
    </p:spTree>
    <p:extLst>
      <p:ext uri="{BB962C8B-B14F-4D97-AF65-F5344CB8AC3E}">
        <p14:creationId xmlns:p14="http://schemas.microsoft.com/office/powerpoint/2010/main" val="1206638120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F8D0A0-BB28-5A45-8FF7-29D87336E919}"/>
              </a:ext>
            </a:extLst>
          </p:cNvPr>
          <p:cNvSpPr txBox="1"/>
          <p:nvPr/>
        </p:nvSpPr>
        <p:spPr>
          <a:xfrm>
            <a:off x="934585" y="362926"/>
            <a:ext cx="4140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API INTEGRAION</a:t>
            </a:r>
            <a:endParaRPr lang="en-PK" sz="2800" b="1" dirty="0"/>
          </a:p>
        </p:txBody>
      </p:sp>
      <p:pic>
        <p:nvPicPr>
          <p:cNvPr id="1026" name="Picture 2" descr="upload.wikimedia.org/wikiversity/en/thumb/8/8c/...">
            <a:extLst>
              <a:ext uri="{FF2B5EF4-FFF2-40B4-BE49-F238E27FC236}">
                <a16:creationId xmlns:a16="http://schemas.microsoft.com/office/drawing/2014/main" id="{62CD57D2-6086-BBDF-65B1-F751BE260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585" y="2564606"/>
            <a:ext cx="4789714" cy="1728787"/>
          </a:xfrm>
          <a:prstGeom prst="rect">
            <a:avLst/>
          </a:prstGeom>
          <a:solidFill>
            <a:schemeClr val="tx1"/>
          </a:solidFill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57EF962-B18E-1B04-319B-B4CFB7FA55DE}"/>
              </a:ext>
            </a:extLst>
          </p:cNvPr>
          <p:cNvCxnSpPr/>
          <p:nvPr/>
        </p:nvCxnSpPr>
        <p:spPr>
          <a:xfrm flipV="1">
            <a:off x="5393094" y="1408922"/>
            <a:ext cx="2612571" cy="13249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E2013D2-F96C-3203-E8B5-4C5D41BD7C0A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237584" y="3688702"/>
            <a:ext cx="2964024" cy="9077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229860-82A8-FD6A-6F12-756D25AE5D5F}"/>
              </a:ext>
            </a:extLst>
          </p:cNvPr>
          <p:cNvSpPr txBox="1"/>
          <p:nvPr/>
        </p:nvSpPr>
        <p:spPr>
          <a:xfrm>
            <a:off x="8005664" y="1039589"/>
            <a:ext cx="28458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First Endpoint</a:t>
            </a:r>
            <a:endParaRPr lang="en-PK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BC49B8-7A9A-7BDF-0C79-A5E48210FB9F}"/>
              </a:ext>
            </a:extLst>
          </p:cNvPr>
          <p:cNvSpPr txBox="1"/>
          <p:nvPr/>
        </p:nvSpPr>
        <p:spPr>
          <a:xfrm>
            <a:off x="8201608" y="4304035"/>
            <a:ext cx="29951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Second Endpoint</a:t>
            </a:r>
            <a:endParaRPr lang="en-PK" sz="3200" dirty="0"/>
          </a:p>
        </p:txBody>
      </p:sp>
    </p:spTree>
    <p:extLst>
      <p:ext uri="{BB962C8B-B14F-4D97-AF65-F5344CB8AC3E}">
        <p14:creationId xmlns:p14="http://schemas.microsoft.com/office/powerpoint/2010/main" val="2661878840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F6645A4-7150-CE07-10BD-57ADB0100E27}"/>
              </a:ext>
            </a:extLst>
          </p:cNvPr>
          <p:cNvSpPr txBox="1"/>
          <p:nvPr/>
        </p:nvSpPr>
        <p:spPr>
          <a:xfrm>
            <a:off x="934585" y="362926"/>
            <a:ext cx="4140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FIRST ENDPOINT</a:t>
            </a:r>
            <a:endParaRPr lang="en-PK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269119-CADD-0550-ED9B-EE8D397C9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284" y="1024681"/>
            <a:ext cx="3833192" cy="48086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6164F5-B1DC-5E21-B7C7-C583D1D74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870" y="1024681"/>
            <a:ext cx="3787468" cy="47476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4D149C-B8E9-B08D-ED6B-72FB559B2991}"/>
              </a:ext>
            </a:extLst>
          </p:cNvPr>
          <p:cNvSpPr txBox="1"/>
          <p:nvPr/>
        </p:nvSpPr>
        <p:spPr>
          <a:xfrm>
            <a:off x="2267973" y="5833318"/>
            <a:ext cx="158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 Image</a:t>
            </a:r>
            <a:endParaRPr lang="en-P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63BCB1-4DD1-A54E-F893-1477B0F523CE}"/>
              </a:ext>
            </a:extLst>
          </p:cNvPr>
          <p:cNvSpPr txBox="1"/>
          <p:nvPr/>
        </p:nvSpPr>
        <p:spPr>
          <a:xfrm>
            <a:off x="7859697" y="5772352"/>
            <a:ext cx="14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 Image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32239787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8A6889-46D6-BA9A-7609-D3F59F79345B}"/>
              </a:ext>
            </a:extLst>
          </p:cNvPr>
          <p:cNvSpPr txBox="1"/>
          <p:nvPr/>
        </p:nvSpPr>
        <p:spPr>
          <a:xfrm>
            <a:off x="934585" y="362926"/>
            <a:ext cx="4140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SECOND ENDPOINT</a:t>
            </a:r>
            <a:endParaRPr lang="en-PK" sz="2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E12D2C-C4EA-96B0-C828-4220FF1DA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284" y="1024681"/>
            <a:ext cx="3833192" cy="48086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53BF80-7C03-FC2E-67F6-1E099566B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0894" y="1024681"/>
            <a:ext cx="6070404" cy="47311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C88D66-6807-0D80-0C14-0948FC67C8D2}"/>
              </a:ext>
            </a:extLst>
          </p:cNvPr>
          <p:cNvSpPr txBox="1"/>
          <p:nvPr/>
        </p:nvSpPr>
        <p:spPr>
          <a:xfrm>
            <a:off x="2267973" y="5833318"/>
            <a:ext cx="158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 Image</a:t>
            </a:r>
            <a:endParaRPr lang="en-P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6BA51C-B857-D639-F096-466B02819FDB}"/>
              </a:ext>
            </a:extLst>
          </p:cNvPr>
          <p:cNvSpPr txBox="1"/>
          <p:nvPr/>
        </p:nvSpPr>
        <p:spPr>
          <a:xfrm>
            <a:off x="7723311" y="5833318"/>
            <a:ext cx="158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JSON Output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79976861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00E783-F42D-DA30-F2D1-0F89B2FE7FAA}"/>
              </a:ext>
            </a:extLst>
          </p:cNvPr>
          <p:cNvSpPr/>
          <p:nvPr/>
        </p:nvSpPr>
        <p:spPr>
          <a:xfrm>
            <a:off x="6187890" y="0"/>
            <a:ext cx="6096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6A2A91-4AC3-78ED-5321-30DD09575669}"/>
              </a:ext>
            </a:extLst>
          </p:cNvPr>
          <p:cNvSpPr txBox="1"/>
          <p:nvPr/>
        </p:nvSpPr>
        <p:spPr>
          <a:xfrm>
            <a:off x="1152938" y="152970"/>
            <a:ext cx="3531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INTRODUCTION</a:t>
            </a:r>
            <a:endParaRPr lang="en-PK" sz="2800" b="1" dirty="0">
              <a:solidFill>
                <a:schemeClr val="bg1"/>
              </a:solidFill>
            </a:endParaRPr>
          </a:p>
        </p:txBody>
      </p:sp>
      <p:pic>
        <p:nvPicPr>
          <p:cNvPr id="11" name="Graphic 10" descr="Single gear with solid fill">
            <a:extLst>
              <a:ext uri="{FF2B5EF4-FFF2-40B4-BE49-F238E27FC236}">
                <a16:creationId xmlns:a16="http://schemas.microsoft.com/office/drawing/2014/main" id="{F686E0B5-924D-2957-6A66-25D1D13DA3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51296" y="2777986"/>
            <a:ext cx="2473187" cy="2473187"/>
          </a:xfrm>
          <a:prstGeom prst="rect">
            <a:avLst/>
          </a:prstGeom>
        </p:spPr>
      </p:pic>
      <p:sp>
        <p:nvSpPr>
          <p:cNvPr id="15" name="Arrow: Notched Right 14">
            <a:extLst>
              <a:ext uri="{FF2B5EF4-FFF2-40B4-BE49-F238E27FC236}">
                <a16:creationId xmlns:a16="http://schemas.microsoft.com/office/drawing/2014/main" id="{F27DB901-7091-A54A-34B6-02B81173F7EF}"/>
              </a:ext>
            </a:extLst>
          </p:cNvPr>
          <p:cNvSpPr/>
          <p:nvPr/>
        </p:nvSpPr>
        <p:spPr>
          <a:xfrm rot="18825355">
            <a:off x="6425083" y="2109794"/>
            <a:ext cx="1868057" cy="1454426"/>
          </a:xfrm>
          <a:prstGeom prst="notchedRight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8" name="Arrow: Notched Right 17">
            <a:extLst>
              <a:ext uri="{FF2B5EF4-FFF2-40B4-BE49-F238E27FC236}">
                <a16:creationId xmlns:a16="http://schemas.microsoft.com/office/drawing/2014/main" id="{EFEB4ED2-9D6B-7EC4-CECF-647A9572BE74}"/>
              </a:ext>
            </a:extLst>
          </p:cNvPr>
          <p:cNvSpPr/>
          <p:nvPr/>
        </p:nvSpPr>
        <p:spPr>
          <a:xfrm rot="10800000">
            <a:off x="3576270" y="3287367"/>
            <a:ext cx="1868057" cy="1454426"/>
          </a:xfrm>
          <a:prstGeom prst="notchedRight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0D313913-AAF1-A4A0-780A-AEAEF6E99DCF}"/>
              </a:ext>
            </a:extLst>
          </p:cNvPr>
          <p:cNvGraphicFramePr/>
          <p:nvPr/>
        </p:nvGraphicFramePr>
        <p:xfrm>
          <a:off x="649358" y="967409"/>
          <a:ext cx="4217954" cy="53074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27" name="Diagram 26">
            <a:extLst>
              <a:ext uri="{FF2B5EF4-FFF2-40B4-BE49-F238E27FC236}">
                <a16:creationId xmlns:a16="http://schemas.microsoft.com/office/drawing/2014/main" id="{0491ED83-C027-D119-D215-68DA2A64ECE0}"/>
              </a:ext>
            </a:extLst>
          </p:cNvPr>
          <p:cNvGraphicFramePr/>
          <p:nvPr/>
        </p:nvGraphicFramePr>
        <p:xfrm>
          <a:off x="8371237" y="719667"/>
          <a:ext cx="3828669" cy="5243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3E498368-4B61-5A2D-A785-FAA8E8C62140}"/>
              </a:ext>
            </a:extLst>
          </p:cNvPr>
          <p:cNvSpPr txBox="1"/>
          <p:nvPr/>
        </p:nvSpPr>
        <p:spPr>
          <a:xfrm>
            <a:off x="9110711" y="782743"/>
            <a:ext cx="281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Interactable application</a:t>
            </a:r>
            <a:endParaRPr lang="en-PK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BFF83DA-CD29-6AC3-AE39-E1CC91D2CC9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625199" y="1265834"/>
            <a:ext cx="1124177" cy="775952"/>
          </a:xfrm>
          <a:prstGeom prst="rect">
            <a:avLst/>
          </a:prstGeom>
          <a:noFill/>
        </p:spPr>
      </p:pic>
      <p:pic>
        <p:nvPicPr>
          <p:cNvPr id="33" name="Graphic 32" descr="User with solid fill">
            <a:extLst>
              <a:ext uri="{FF2B5EF4-FFF2-40B4-BE49-F238E27FC236}">
                <a16:creationId xmlns:a16="http://schemas.microsoft.com/office/drawing/2014/main" id="{E2AEEDAD-46D2-8078-6541-6E08658627D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8638087" y="1196610"/>
            <a:ext cx="914400" cy="914400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F3B21C6-217C-2A78-EAB9-F52D93F0179B}"/>
              </a:ext>
            </a:extLst>
          </p:cNvPr>
          <p:cNvCxnSpPr/>
          <p:nvPr/>
        </p:nvCxnSpPr>
        <p:spPr>
          <a:xfrm>
            <a:off x="9664505" y="1606827"/>
            <a:ext cx="855552" cy="0"/>
          </a:xfrm>
          <a:prstGeom prst="straightConnector1">
            <a:avLst/>
          </a:prstGeom>
          <a:ln w="158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Graphic 36" descr="Pencil outline">
            <a:extLst>
              <a:ext uri="{FF2B5EF4-FFF2-40B4-BE49-F238E27FC236}">
                <a16:creationId xmlns:a16="http://schemas.microsoft.com/office/drawing/2014/main" id="{26B9690A-A389-DFDB-9ED0-38A320B9440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1163228" y="2528540"/>
            <a:ext cx="758827" cy="758827"/>
          </a:xfrm>
          <a:prstGeom prst="rect">
            <a:avLst/>
          </a:prstGeom>
        </p:spPr>
      </p:pic>
      <p:pic>
        <p:nvPicPr>
          <p:cNvPr id="39" name="Graphic 38" descr="Paper outline">
            <a:extLst>
              <a:ext uri="{FF2B5EF4-FFF2-40B4-BE49-F238E27FC236}">
                <a16:creationId xmlns:a16="http://schemas.microsoft.com/office/drawing/2014/main" id="{711C035B-57F3-6030-82C6-A2D6952C9E5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0951705" y="2554604"/>
            <a:ext cx="914400" cy="914400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A1132064-E040-C1C3-FFCA-061A8AF72A94}"/>
              </a:ext>
            </a:extLst>
          </p:cNvPr>
          <p:cNvSpPr txBox="1"/>
          <p:nvPr/>
        </p:nvSpPr>
        <p:spPr>
          <a:xfrm>
            <a:off x="8530335" y="2861823"/>
            <a:ext cx="2818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 drawn sketches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of Paint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K" dirty="0"/>
          </a:p>
        </p:txBody>
      </p:sp>
      <p:pic>
        <p:nvPicPr>
          <p:cNvPr id="41" name="Picture 40" descr="A picture containing shape&#10;&#10;Description automatically generated">
            <a:extLst>
              <a:ext uri="{FF2B5EF4-FFF2-40B4-BE49-F238E27FC236}">
                <a16:creationId xmlns:a16="http://schemas.microsoft.com/office/drawing/2014/main" id="{92D5C820-1AE3-53E5-E90D-DC5839A09B9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55" y="4853353"/>
            <a:ext cx="772478" cy="1073955"/>
          </a:xfrm>
          <a:prstGeom prst="rect">
            <a:avLst/>
          </a:prstGeom>
        </p:spPr>
      </p:pic>
      <p:pic>
        <p:nvPicPr>
          <p:cNvPr id="42" name="Graphic 41" descr="User with solid fill">
            <a:extLst>
              <a:ext uri="{FF2B5EF4-FFF2-40B4-BE49-F238E27FC236}">
                <a16:creationId xmlns:a16="http://schemas.microsoft.com/office/drawing/2014/main" id="{2342A195-892F-CD74-38A2-2D7E0A6E06F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1272514" y="4955729"/>
            <a:ext cx="914400" cy="914400"/>
          </a:xfrm>
          <a:prstGeom prst="rect">
            <a:avLst/>
          </a:prstGeom>
        </p:spPr>
      </p:pic>
      <p:pic>
        <p:nvPicPr>
          <p:cNvPr id="46" name="Graphic 45" descr="Gears outline">
            <a:extLst>
              <a:ext uri="{FF2B5EF4-FFF2-40B4-BE49-F238E27FC236}">
                <a16:creationId xmlns:a16="http://schemas.microsoft.com/office/drawing/2014/main" id="{79AC6A57-D619-0365-489D-C9B5DC914114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8492425" y="4967285"/>
            <a:ext cx="914400" cy="914400"/>
          </a:xfrm>
          <a:prstGeom prst="rect">
            <a:avLst/>
          </a:prstGeom>
        </p:spPr>
      </p:pic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CBAEF7A-7233-0E19-8EFC-4BE99CF97BBE}"/>
              </a:ext>
            </a:extLst>
          </p:cNvPr>
          <p:cNvCxnSpPr/>
          <p:nvPr/>
        </p:nvCxnSpPr>
        <p:spPr>
          <a:xfrm>
            <a:off x="9338179" y="5426997"/>
            <a:ext cx="428615" cy="0"/>
          </a:xfrm>
          <a:prstGeom prst="straightConnector1">
            <a:avLst/>
          </a:prstGeom>
          <a:ln w="158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7EAFC3C-0F27-D4D0-86D0-B321C9A07DC7}"/>
              </a:ext>
            </a:extLst>
          </p:cNvPr>
          <p:cNvCxnSpPr/>
          <p:nvPr/>
        </p:nvCxnSpPr>
        <p:spPr>
          <a:xfrm>
            <a:off x="10920412" y="5390330"/>
            <a:ext cx="428615" cy="0"/>
          </a:xfrm>
          <a:prstGeom prst="straightConnector1">
            <a:avLst/>
          </a:prstGeom>
          <a:ln w="158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BFFB075-5140-E054-847E-ABF0C57D12A5}"/>
              </a:ext>
            </a:extLst>
          </p:cNvPr>
          <p:cNvCxnSpPr/>
          <p:nvPr/>
        </p:nvCxnSpPr>
        <p:spPr>
          <a:xfrm>
            <a:off x="9235890" y="5123152"/>
            <a:ext cx="428615" cy="0"/>
          </a:xfrm>
          <a:prstGeom prst="straightConnector1">
            <a:avLst/>
          </a:prstGeom>
          <a:ln w="158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4FE6E597-CA03-DF3C-DDFB-5576170BC8A3}"/>
              </a:ext>
            </a:extLst>
          </p:cNvPr>
          <p:cNvSpPr txBox="1"/>
          <p:nvPr/>
        </p:nvSpPr>
        <p:spPr>
          <a:xfrm>
            <a:off x="9110711" y="4338032"/>
            <a:ext cx="281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Automated processes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20552583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AF122F-4EBF-7229-F12E-FDD720C43105}"/>
              </a:ext>
            </a:extLst>
          </p:cNvPr>
          <p:cNvSpPr txBox="1"/>
          <p:nvPr/>
        </p:nvSpPr>
        <p:spPr>
          <a:xfrm>
            <a:off x="934585" y="362926"/>
            <a:ext cx="4140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END RESULT</a:t>
            </a:r>
            <a:endParaRPr lang="en-PK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20610A-7DCC-676E-6EC5-6B134BDB3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3084" y="886146"/>
            <a:ext cx="3324769" cy="49471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A8A914-68FF-65EB-0BE1-216EF1C1F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84" y="1024681"/>
            <a:ext cx="3833192" cy="48086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97FD3D-650A-2033-ACE9-8CF32F27D0EF}"/>
              </a:ext>
            </a:extLst>
          </p:cNvPr>
          <p:cNvSpPr txBox="1"/>
          <p:nvPr/>
        </p:nvSpPr>
        <p:spPr>
          <a:xfrm>
            <a:off x="2267973" y="5833318"/>
            <a:ext cx="158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 Image</a:t>
            </a:r>
            <a:endParaRPr lang="en-P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3AABC-2543-F8FA-776B-42A20BE43812}"/>
              </a:ext>
            </a:extLst>
          </p:cNvPr>
          <p:cNvSpPr txBox="1"/>
          <p:nvPr/>
        </p:nvSpPr>
        <p:spPr>
          <a:xfrm>
            <a:off x="7722683" y="5833318"/>
            <a:ext cx="158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 UI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978129374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E794BC-9B00-E41C-5C41-DCA3B5FE8127}"/>
              </a:ext>
            </a:extLst>
          </p:cNvPr>
          <p:cNvSpPr txBox="1"/>
          <p:nvPr/>
        </p:nvSpPr>
        <p:spPr>
          <a:xfrm>
            <a:off x="1948069" y="1285460"/>
            <a:ext cx="8295861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FUTURE PLANS</a:t>
            </a:r>
          </a:p>
          <a:p>
            <a:pPr algn="ctr"/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 number of widgets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tool for sketching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epochs and images for training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fast and accurate</a:t>
            </a:r>
            <a:endParaRPr lang="en-PK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723920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F80399-C286-465F-B74D-94CF1202E65B}"/>
              </a:ext>
            </a:extLst>
          </p:cNvPr>
          <p:cNvSpPr txBox="1"/>
          <p:nvPr/>
        </p:nvSpPr>
        <p:spPr>
          <a:xfrm>
            <a:off x="940904" y="2557669"/>
            <a:ext cx="981986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THANK YOU</a:t>
            </a:r>
            <a:endParaRPr lang="en-PK" sz="6600" dirty="0"/>
          </a:p>
        </p:txBody>
      </p:sp>
    </p:spTree>
    <p:extLst>
      <p:ext uri="{BB962C8B-B14F-4D97-AF65-F5344CB8AC3E}">
        <p14:creationId xmlns:p14="http://schemas.microsoft.com/office/powerpoint/2010/main" val="176099304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75">
            <a:extLst>
              <a:ext uri="{FF2B5EF4-FFF2-40B4-BE49-F238E27FC236}">
                <a16:creationId xmlns:a16="http://schemas.microsoft.com/office/drawing/2014/main" id="{A3E3F9F9-828F-370E-B3C3-3DFEE8B25B1B}"/>
              </a:ext>
            </a:extLst>
          </p:cNvPr>
          <p:cNvSpPr txBox="1"/>
          <p:nvPr/>
        </p:nvSpPr>
        <p:spPr>
          <a:xfrm>
            <a:off x="934585" y="362926"/>
            <a:ext cx="4140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PROJECT FLOW</a:t>
            </a:r>
            <a:endParaRPr lang="en-PK" sz="2800" b="1" dirty="0">
              <a:solidFill>
                <a:schemeClr val="bg1"/>
              </a:solidFill>
            </a:endParaRPr>
          </a:p>
        </p:txBody>
      </p:sp>
      <p:graphicFrame>
        <p:nvGraphicFramePr>
          <p:cNvPr id="79" name="Diagram 78">
            <a:extLst>
              <a:ext uri="{FF2B5EF4-FFF2-40B4-BE49-F238E27FC236}">
                <a16:creationId xmlns:a16="http://schemas.microsoft.com/office/drawing/2014/main" id="{A736A518-1C45-AE64-7A9E-4056D8551F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6016188"/>
              </p:ext>
            </p:extLst>
          </p:nvPr>
        </p:nvGraphicFramePr>
        <p:xfrm>
          <a:off x="225287" y="1152939"/>
          <a:ext cx="11714922" cy="47575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2" name="Picture 81">
            <a:extLst>
              <a:ext uri="{FF2B5EF4-FFF2-40B4-BE49-F238E27FC236}">
                <a16:creationId xmlns:a16="http://schemas.microsoft.com/office/drawing/2014/main" id="{B33FC69C-0235-4E13-0A01-E9751D6040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7252" y="2521616"/>
            <a:ext cx="1023896" cy="70673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3" name="Picture 82" descr="Icon&#10;&#10;Description automatically generated">
            <a:extLst>
              <a:ext uri="{FF2B5EF4-FFF2-40B4-BE49-F238E27FC236}">
                <a16:creationId xmlns:a16="http://schemas.microsoft.com/office/drawing/2014/main" id="{B6FDA80F-DCC9-A1CB-C6BE-7FCCDEBB92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68" y="4189312"/>
            <a:ext cx="736217" cy="706733"/>
          </a:xfrm>
          <a:prstGeom prst="rect">
            <a:avLst/>
          </a:prstGeom>
        </p:spPr>
      </p:pic>
      <p:pic>
        <p:nvPicPr>
          <p:cNvPr id="85" name="Picture 84" descr="Chart&#10;&#10;Description automatically generated">
            <a:extLst>
              <a:ext uri="{FF2B5EF4-FFF2-40B4-BE49-F238E27FC236}">
                <a16:creationId xmlns:a16="http://schemas.microsoft.com/office/drawing/2014/main" id="{C783CC8F-0340-B16E-A313-C5726ADDAD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89" y="4285156"/>
            <a:ext cx="704379" cy="706734"/>
          </a:xfrm>
          <a:prstGeom prst="rect">
            <a:avLst/>
          </a:prstGeom>
        </p:spPr>
      </p:pic>
      <p:pic>
        <p:nvPicPr>
          <p:cNvPr id="90" name="Picture 89" descr="Icon&#10;&#10;Description automatically generated">
            <a:extLst>
              <a:ext uri="{FF2B5EF4-FFF2-40B4-BE49-F238E27FC236}">
                <a16:creationId xmlns:a16="http://schemas.microsoft.com/office/drawing/2014/main" id="{D78DD34D-AEC0-138C-DDFC-8D1CF55B750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158" y="2479342"/>
            <a:ext cx="1790953" cy="865544"/>
          </a:xfrm>
          <a:prstGeom prst="rect">
            <a:avLst/>
          </a:prstGeom>
        </p:spPr>
      </p:pic>
      <p:pic>
        <p:nvPicPr>
          <p:cNvPr id="94" name="Picture 93" descr="Icon&#10;&#10;Description automatically generated">
            <a:extLst>
              <a:ext uri="{FF2B5EF4-FFF2-40B4-BE49-F238E27FC236}">
                <a16:creationId xmlns:a16="http://schemas.microsoft.com/office/drawing/2014/main" id="{6AFFBF9C-94AE-F8A4-12D1-D291C199A5B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392" y="3991509"/>
            <a:ext cx="647014" cy="647014"/>
          </a:xfrm>
          <a:prstGeom prst="rect">
            <a:avLst/>
          </a:prstGeom>
        </p:spPr>
      </p:pic>
      <p:pic>
        <p:nvPicPr>
          <p:cNvPr id="95" name="Picture 94" descr="Icon&#10;&#10;Description automatically generated">
            <a:extLst>
              <a:ext uri="{FF2B5EF4-FFF2-40B4-BE49-F238E27FC236}">
                <a16:creationId xmlns:a16="http://schemas.microsoft.com/office/drawing/2014/main" id="{FB33AB93-4F75-D5A0-1812-DA30069EE23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531" y="4302621"/>
            <a:ext cx="898806" cy="898806"/>
          </a:xfrm>
          <a:prstGeom prst="rect">
            <a:avLst/>
          </a:prstGeom>
        </p:spPr>
      </p:pic>
      <p:pic>
        <p:nvPicPr>
          <p:cNvPr id="97" name="Picture 96" descr="Icon&#10;&#10;Description automatically generated">
            <a:extLst>
              <a:ext uri="{FF2B5EF4-FFF2-40B4-BE49-F238E27FC236}">
                <a16:creationId xmlns:a16="http://schemas.microsoft.com/office/drawing/2014/main" id="{B04E50CD-DA6B-6C9F-3A85-93489A5C183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767" y="2390735"/>
            <a:ext cx="753528" cy="723913"/>
          </a:xfrm>
          <a:prstGeom prst="rect">
            <a:avLst/>
          </a:prstGeom>
        </p:spPr>
      </p:pic>
      <p:pic>
        <p:nvPicPr>
          <p:cNvPr id="99" name="Picture 98" descr="Icon&#10;&#10;Description automatically generated">
            <a:extLst>
              <a:ext uri="{FF2B5EF4-FFF2-40B4-BE49-F238E27FC236}">
                <a16:creationId xmlns:a16="http://schemas.microsoft.com/office/drawing/2014/main" id="{3FCE2590-A102-9201-E6BE-7D74372D5B0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3011" y="4542679"/>
            <a:ext cx="753528" cy="904234"/>
          </a:xfrm>
          <a:prstGeom prst="rect">
            <a:avLst/>
          </a:prstGeom>
        </p:spPr>
      </p:pic>
      <p:pic>
        <p:nvPicPr>
          <p:cNvPr id="101" name="Picture 100" descr="Icon&#10;&#10;Description automatically generated">
            <a:extLst>
              <a:ext uri="{FF2B5EF4-FFF2-40B4-BE49-F238E27FC236}">
                <a16:creationId xmlns:a16="http://schemas.microsoft.com/office/drawing/2014/main" id="{2A44F238-DC30-0639-8FCB-16C721F1D6B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961" y="3683809"/>
            <a:ext cx="983684" cy="983684"/>
          </a:xfrm>
          <a:prstGeom prst="rect">
            <a:avLst/>
          </a:prstGeom>
        </p:spPr>
      </p:pic>
      <p:pic>
        <p:nvPicPr>
          <p:cNvPr id="102" name="image10.jpeg">
            <a:extLst>
              <a:ext uri="{FF2B5EF4-FFF2-40B4-BE49-F238E27FC236}">
                <a16:creationId xmlns:a16="http://schemas.microsoft.com/office/drawing/2014/main" id="{6483358E-92A1-F386-5E34-48B76781768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 bwMode="auto">
          <a:xfrm>
            <a:off x="9901096" y="2284390"/>
            <a:ext cx="1176515" cy="1465975"/>
          </a:xfrm>
          <a:prstGeom prst="rect">
            <a:avLst/>
          </a:prstGeom>
        </p:spPr>
      </p:pic>
      <p:pic>
        <p:nvPicPr>
          <p:cNvPr id="103" name="Picture 102" descr="A picture containing shape&#10;&#10;Description automatically generated">
            <a:extLst>
              <a:ext uri="{FF2B5EF4-FFF2-40B4-BE49-F238E27FC236}">
                <a16:creationId xmlns:a16="http://schemas.microsoft.com/office/drawing/2014/main" id="{AA0B6CBF-5BD7-680C-145E-A50E1247B0E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7477" y="3980229"/>
            <a:ext cx="983684" cy="1496377"/>
          </a:xfrm>
          <a:prstGeom prst="rect">
            <a:avLst/>
          </a:prstGeom>
        </p:spPr>
      </p:pic>
      <p:pic>
        <p:nvPicPr>
          <p:cNvPr id="104" name="Picture 103" descr="Icon&#10;&#10;Description automatically generated">
            <a:extLst>
              <a:ext uri="{FF2B5EF4-FFF2-40B4-BE49-F238E27FC236}">
                <a16:creationId xmlns:a16="http://schemas.microsoft.com/office/drawing/2014/main" id="{101EA30B-C8AD-81B3-2FDE-D6E2A236E31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374" y="4347782"/>
            <a:ext cx="647014" cy="647014"/>
          </a:xfrm>
          <a:prstGeom prst="rect">
            <a:avLst/>
          </a:prstGeom>
        </p:spPr>
      </p:pic>
      <p:pic>
        <p:nvPicPr>
          <p:cNvPr id="105" name="Picture 104" descr="Icon&#10;&#10;Description automatically generated">
            <a:extLst>
              <a:ext uri="{FF2B5EF4-FFF2-40B4-BE49-F238E27FC236}">
                <a16:creationId xmlns:a16="http://schemas.microsoft.com/office/drawing/2014/main" id="{F33ECA00-1D2F-6DA6-BBBF-2E764FE0219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388" y="4806255"/>
            <a:ext cx="898806" cy="898806"/>
          </a:xfrm>
          <a:prstGeom prst="rect">
            <a:avLst/>
          </a:prstGeom>
        </p:spPr>
      </p:pic>
      <p:pic>
        <p:nvPicPr>
          <p:cNvPr id="106" name="Picture 105" descr="Icon&#10;&#10;Description automatically generated">
            <a:extLst>
              <a:ext uri="{FF2B5EF4-FFF2-40B4-BE49-F238E27FC236}">
                <a16:creationId xmlns:a16="http://schemas.microsoft.com/office/drawing/2014/main" id="{25D8A235-5112-091A-0A37-B146F4FC29F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475" y="4205990"/>
            <a:ext cx="753528" cy="904234"/>
          </a:xfrm>
          <a:prstGeom prst="rect">
            <a:avLst/>
          </a:prstGeom>
        </p:spPr>
      </p:pic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EAAAE02A-B33D-EED6-3C6F-4B87DED62F3E}"/>
              </a:ext>
            </a:extLst>
          </p:cNvPr>
          <p:cNvCxnSpPr/>
          <p:nvPr/>
        </p:nvCxnSpPr>
        <p:spPr>
          <a:xfrm flipH="1">
            <a:off x="2974158" y="3344886"/>
            <a:ext cx="556833" cy="808927"/>
          </a:xfrm>
          <a:prstGeom prst="straightConnector1">
            <a:avLst/>
          </a:prstGeom>
          <a:ln w="1587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F6078EA7-784D-163F-4B9D-D80EBDA408C4}"/>
              </a:ext>
            </a:extLst>
          </p:cNvPr>
          <p:cNvCxnSpPr/>
          <p:nvPr/>
        </p:nvCxnSpPr>
        <p:spPr>
          <a:xfrm>
            <a:off x="3756074" y="3509309"/>
            <a:ext cx="0" cy="1148798"/>
          </a:xfrm>
          <a:prstGeom prst="line">
            <a:avLst/>
          </a:prstGeom>
          <a:ln w="1587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4A0FEDEB-DDAA-797C-35B1-D64DA6681A50}"/>
              </a:ext>
            </a:extLst>
          </p:cNvPr>
          <p:cNvCxnSpPr>
            <a:cxnSpLocks/>
          </p:cNvCxnSpPr>
          <p:nvPr/>
        </p:nvCxnSpPr>
        <p:spPr>
          <a:xfrm>
            <a:off x="4091354" y="3344886"/>
            <a:ext cx="255563" cy="635343"/>
          </a:xfrm>
          <a:prstGeom prst="line">
            <a:avLst/>
          </a:prstGeom>
          <a:ln w="1587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6E7C5FCA-1277-82F7-D4E9-0B2B1A1AFD95}"/>
              </a:ext>
            </a:extLst>
          </p:cNvPr>
          <p:cNvCxnSpPr>
            <a:cxnSpLocks/>
          </p:cNvCxnSpPr>
          <p:nvPr/>
        </p:nvCxnSpPr>
        <p:spPr>
          <a:xfrm flipH="1">
            <a:off x="5533350" y="3114648"/>
            <a:ext cx="376505" cy="821519"/>
          </a:xfrm>
          <a:prstGeom prst="straightConnector1">
            <a:avLst/>
          </a:prstGeom>
          <a:ln w="1587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88F70794-45BA-57B8-A3B0-7230858B918E}"/>
              </a:ext>
            </a:extLst>
          </p:cNvPr>
          <p:cNvCxnSpPr>
            <a:cxnSpLocks/>
          </p:cNvCxnSpPr>
          <p:nvPr/>
        </p:nvCxnSpPr>
        <p:spPr>
          <a:xfrm>
            <a:off x="6277372" y="3202470"/>
            <a:ext cx="270423" cy="1100151"/>
          </a:xfrm>
          <a:prstGeom prst="straightConnector1">
            <a:avLst/>
          </a:prstGeom>
          <a:ln w="1587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18" name="Picture 117" descr="Icon&#10;&#10;Description automatically generated">
            <a:extLst>
              <a:ext uri="{FF2B5EF4-FFF2-40B4-BE49-F238E27FC236}">
                <a16:creationId xmlns:a16="http://schemas.microsoft.com/office/drawing/2014/main" id="{A2D51369-CC92-087C-8760-D359DD25286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5921" y="2428568"/>
            <a:ext cx="1790953" cy="865544"/>
          </a:xfrm>
          <a:prstGeom prst="rect">
            <a:avLst/>
          </a:prstGeom>
        </p:spPr>
      </p:pic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0756330A-867F-655D-53A5-B110A476F6F9}"/>
              </a:ext>
            </a:extLst>
          </p:cNvPr>
          <p:cNvCxnSpPr>
            <a:cxnSpLocks/>
          </p:cNvCxnSpPr>
          <p:nvPr/>
        </p:nvCxnSpPr>
        <p:spPr>
          <a:xfrm flipH="1">
            <a:off x="8002827" y="3251797"/>
            <a:ext cx="376505" cy="1290882"/>
          </a:xfrm>
          <a:prstGeom prst="straightConnector1">
            <a:avLst/>
          </a:prstGeom>
          <a:ln w="1587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ABC0256-0A7C-F154-D933-D38ADE1790C4}"/>
              </a:ext>
            </a:extLst>
          </p:cNvPr>
          <p:cNvCxnSpPr>
            <a:cxnSpLocks/>
          </p:cNvCxnSpPr>
          <p:nvPr/>
        </p:nvCxnSpPr>
        <p:spPr>
          <a:xfrm flipH="1">
            <a:off x="832960" y="3352206"/>
            <a:ext cx="223205" cy="731502"/>
          </a:xfrm>
          <a:prstGeom prst="straightConnector1">
            <a:avLst/>
          </a:prstGeom>
          <a:ln w="1587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666074B3-E1CB-40D6-44E0-83482D511029}"/>
              </a:ext>
            </a:extLst>
          </p:cNvPr>
          <p:cNvCxnSpPr>
            <a:cxnSpLocks/>
          </p:cNvCxnSpPr>
          <p:nvPr/>
        </p:nvCxnSpPr>
        <p:spPr>
          <a:xfrm>
            <a:off x="1472438" y="3293535"/>
            <a:ext cx="268059" cy="879043"/>
          </a:xfrm>
          <a:prstGeom prst="straightConnector1">
            <a:avLst/>
          </a:prstGeom>
          <a:ln w="1587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02995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9C0D08B-A448-145B-8120-B2739F062CD0}"/>
              </a:ext>
            </a:extLst>
          </p:cNvPr>
          <p:cNvSpPr/>
          <p:nvPr/>
        </p:nvSpPr>
        <p:spPr>
          <a:xfrm>
            <a:off x="576774" y="478301"/>
            <a:ext cx="2996419" cy="6231987"/>
          </a:xfrm>
          <a:prstGeom prst="rect">
            <a:avLst/>
          </a:prstGeom>
          <a:noFill/>
          <a:ln w="38100">
            <a:solidFill>
              <a:schemeClr val="accent1">
                <a:shade val="50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0D2ED3-AB1F-2A2C-5ECE-2B09C25C83C1}"/>
              </a:ext>
            </a:extLst>
          </p:cNvPr>
          <p:cNvSpPr/>
          <p:nvPr/>
        </p:nvSpPr>
        <p:spPr>
          <a:xfrm>
            <a:off x="910736" y="698696"/>
            <a:ext cx="2367036" cy="2045765"/>
          </a:xfrm>
          <a:prstGeom prst="rect">
            <a:avLst/>
          </a:prstGeom>
          <a:noFill/>
          <a:ln w="349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B606AD-E81E-E481-B608-AD783E914371}"/>
              </a:ext>
            </a:extLst>
          </p:cNvPr>
          <p:cNvSpPr/>
          <p:nvPr/>
        </p:nvSpPr>
        <p:spPr>
          <a:xfrm>
            <a:off x="910736" y="3704492"/>
            <a:ext cx="2367036" cy="2196905"/>
          </a:xfrm>
          <a:prstGeom prst="rect">
            <a:avLst/>
          </a:prstGeom>
          <a:noFill/>
          <a:ln w="349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DA7C25-8368-91C1-768F-1E681FB6A7D5}"/>
              </a:ext>
            </a:extLst>
          </p:cNvPr>
          <p:cNvSpPr txBox="1"/>
          <p:nvPr/>
        </p:nvSpPr>
        <p:spPr>
          <a:xfrm>
            <a:off x="1083212" y="956603"/>
            <a:ext cx="20116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</a:t>
            </a:r>
            <a:r>
              <a:rPr lang="en-US" sz="1400" b="1" dirty="0"/>
              <a:t>ML ENVIRONMENT</a:t>
            </a:r>
          </a:p>
          <a:p>
            <a:r>
              <a:rPr lang="en-US" sz="1400" dirty="0"/>
              <a:t> 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AWS SAGEMAKER                    	    COLAB</a:t>
            </a:r>
            <a:endParaRPr lang="en-PK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021AB78E-B8E0-C647-D45A-5B7F32AA3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329" y="2195845"/>
            <a:ext cx="492370" cy="49237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3F1DDA2-B9F3-8420-A7FF-3F6BD8E95469}"/>
              </a:ext>
            </a:extLst>
          </p:cNvPr>
          <p:cNvCxnSpPr>
            <a:cxnSpLocks/>
          </p:cNvCxnSpPr>
          <p:nvPr/>
        </p:nvCxnSpPr>
        <p:spPr>
          <a:xfrm>
            <a:off x="2180492" y="2928424"/>
            <a:ext cx="0" cy="66587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B799D2B-B95F-F84B-BCB7-5BEDC92A0E8D}"/>
              </a:ext>
            </a:extLst>
          </p:cNvPr>
          <p:cNvSpPr txBox="1"/>
          <p:nvPr/>
        </p:nvSpPr>
        <p:spPr>
          <a:xfrm>
            <a:off x="2264903" y="3121856"/>
            <a:ext cx="1083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Deploy</a:t>
            </a:r>
            <a:endParaRPr lang="en-PK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707D0A-46AE-93E1-8E06-7DC738984CBE}"/>
              </a:ext>
            </a:extLst>
          </p:cNvPr>
          <p:cNvSpPr txBox="1"/>
          <p:nvPr/>
        </p:nvSpPr>
        <p:spPr>
          <a:xfrm>
            <a:off x="1463039" y="3991409"/>
            <a:ext cx="15052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Several Projects</a:t>
            </a:r>
            <a:endParaRPr lang="en-PK" sz="1600" dirty="0"/>
          </a:p>
        </p:txBody>
      </p:sp>
      <p:pic>
        <p:nvPicPr>
          <p:cNvPr id="13" name="Picture 12" descr="Logo, icon&#10;&#10;Description automatically generated">
            <a:extLst>
              <a:ext uri="{FF2B5EF4-FFF2-40B4-BE49-F238E27FC236}">
                <a16:creationId xmlns:a16="http://schemas.microsoft.com/office/drawing/2014/main" id="{BF4B9A8C-AF2D-E92F-952D-159124EB5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736" y="4707357"/>
            <a:ext cx="1072809" cy="725205"/>
          </a:xfrm>
          <a:prstGeom prst="rect">
            <a:avLst/>
          </a:prstGeom>
        </p:spPr>
      </p:pic>
      <p:pic>
        <p:nvPicPr>
          <p:cNvPr id="14" name="Picture 13" descr="Logo, icon&#10;&#10;Description automatically generated">
            <a:extLst>
              <a:ext uri="{FF2B5EF4-FFF2-40B4-BE49-F238E27FC236}">
                <a16:creationId xmlns:a16="http://schemas.microsoft.com/office/drawing/2014/main" id="{64C13425-ED6C-DB53-AD13-9C39B91B47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411" y="4774537"/>
            <a:ext cx="1072809" cy="725205"/>
          </a:xfrm>
          <a:prstGeom prst="rect">
            <a:avLst/>
          </a:prstGeom>
        </p:spPr>
      </p:pic>
      <p:pic>
        <p:nvPicPr>
          <p:cNvPr id="15" name="Picture 14" descr="Logo, icon&#10;&#10;Description automatically generated">
            <a:extLst>
              <a:ext uri="{FF2B5EF4-FFF2-40B4-BE49-F238E27FC236}">
                <a16:creationId xmlns:a16="http://schemas.microsoft.com/office/drawing/2014/main" id="{A6C7B629-55AF-C01F-0DC9-58F16B981C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255" y="4877257"/>
            <a:ext cx="1072809" cy="7252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DB4F9A3-4E72-FDC9-A36D-0469F75CC71E}"/>
              </a:ext>
            </a:extLst>
          </p:cNvPr>
          <p:cNvSpPr txBox="1"/>
          <p:nvPr/>
        </p:nvSpPr>
        <p:spPr>
          <a:xfrm>
            <a:off x="1132454" y="5952345"/>
            <a:ext cx="20960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Model build, train and test</a:t>
            </a:r>
            <a:endParaRPr lang="en-PK" sz="1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AA48D49-549E-905B-3653-1D5B51836667}"/>
              </a:ext>
            </a:extLst>
          </p:cNvPr>
          <p:cNvCxnSpPr>
            <a:cxnSpLocks/>
          </p:cNvCxnSpPr>
          <p:nvPr/>
        </p:nvCxnSpPr>
        <p:spPr>
          <a:xfrm>
            <a:off x="2180492" y="1657667"/>
            <a:ext cx="0" cy="480647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D5B1099-1542-B1F0-CEA9-6A84B957BA1D}"/>
              </a:ext>
            </a:extLst>
          </p:cNvPr>
          <p:cNvSpPr/>
          <p:nvPr/>
        </p:nvSpPr>
        <p:spPr>
          <a:xfrm>
            <a:off x="3953020" y="478300"/>
            <a:ext cx="7877909" cy="6231987"/>
          </a:xfrm>
          <a:prstGeom prst="rect">
            <a:avLst/>
          </a:prstGeom>
          <a:noFill/>
          <a:ln w="38100">
            <a:solidFill>
              <a:schemeClr val="accent1">
                <a:shade val="50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CFFF0D-0EEE-5BA1-2C6B-4FAA582E6FE5}"/>
              </a:ext>
            </a:extLst>
          </p:cNvPr>
          <p:cNvSpPr/>
          <p:nvPr/>
        </p:nvSpPr>
        <p:spPr>
          <a:xfrm>
            <a:off x="4169236" y="896100"/>
            <a:ext cx="7445990" cy="5634109"/>
          </a:xfrm>
          <a:prstGeom prst="rect">
            <a:avLst/>
          </a:prstGeom>
          <a:noFill/>
          <a:ln w="38100">
            <a:solidFill>
              <a:schemeClr val="accent1">
                <a:shade val="50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0F8AFD4-1BBA-9A38-2E3B-EDE37543FDD2}"/>
              </a:ext>
            </a:extLst>
          </p:cNvPr>
          <p:cNvSpPr txBox="1"/>
          <p:nvPr/>
        </p:nvSpPr>
        <p:spPr>
          <a:xfrm>
            <a:off x="7101844" y="533312"/>
            <a:ext cx="2745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Development</a:t>
            </a:r>
            <a:endParaRPr lang="en-PK" b="1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EF006AA-C4C9-64EF-21DB-FB34EC0B4696}"/>
              </a:ext>
            </a:extLst>
          </p:cNvPr>
          <p:cNvCxnSpPr>
            <a:cxnSpLocks/>
          </p:cNvCxnSpPr>
          <p:nvPr/>
        </p:nvCxnSpPr>
        <p:spPr>
          <a:xfrm flipH="1">
            <a:off x="1547957" y="4298010"/>
            <a:ext cx="498890" cy="362841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3BDE1EF-CC2F-6458-B3D9-394D13EF314A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1910714" y="4329963"/>
            <a:ext cx="304947" cy="357249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59F9BA-5B1D-0286-3EA6-EC5F94F470D1}"/>
              </a:ext>
            </a:extLst>
          </p:cNvPr>
          <p:cNvCxnSpPr>
            <a:cxnSpLocks/>
          </p:cNvCxnSpPr>
          <p:nvPr/>
        </p:nvCxnSpPr>
        <p:spPr>
          <a:xfrm flipH="1">
            <a:off x="2233245" y="4372882"/>
            <a:ext cx="128369" cy="400875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61C2755-D198-E5C2-6058-52A04F016F83}"/>
              </a:ext>
            </a:extLst>
          </p:cNvPr>
          <p:cNvSpPr txBox="1"/>
          <p:nvPr/>
        </p:nvSpPr>
        <p:spPr>
          <a:xfrm>
            <a:off x="4295338" y="993853"/>
            <a:ext cx="2805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Deployment Infrastructure </a:t>
            </a:r>
            <a:endParaRPr lang="en-PK" sz="1600" b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A8896-11D3-ED18-1C9D-5E281D1356CA}"/>
              </a:ext>
            </a:extLst>
          </p:cNvPr>
          <p:cNvSpPr/>
          <p:nvPr/>
        </p:nvSpPr>
        <p:spPr>
          <a:xfrm>
            <a:off x="4404214" y="1550156"/>
            <a:ext cx="2367036" cy="2045765"/>
          </a:xfrm>
          <a:prstGeom prst="rect">
            <a:avLst/>
          </a:prstGeom>
          <a:noFill/>
          <a:ln w="349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pic>
        <p:nvPicPr>
          <p:cNvPr id="32" name="Picture 31" descr="Icon&#10;&#10;Description automatically generated">
            <a:extLst>
              <a:ext uri="{FF2B5EF4-FFF2-40B4-BE49-F238E27FC236}">
                <a16:creationId xmlns:a16="http://schemas.microsoft.com/office/drawing/2014/main" id="{AB0814C0-98D1-60B7-20C0-ACF2E47AC5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126" y="2799154"/>
            <a:ext cx="866798" cy="86679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8F64891-2487-ED70-4783-FD3CFB2556FF}"/>
              </a:ext>
            </a:extLst>
          </p:cNvPr>
          <p:cNvSpPr txBox="1"/>
          <p:nvPr/>
        </p:nvSpPr>
        <p:spPr>
          <a:xfrm>
            <a:off x="4545182" y="1876704"/>
            <a:ext cx="1827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AWS EC2 instance configuration</a:t>
            </a:r>
            <a:endParaRPr lang="en-PK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06C9409-E0DB-EBE9-2ABD-4BB3E69FDE0E}"/>
              </a:ext>
            </a:extLst>
          </p:cNvPr>
          <p:cNvSpPr txBox="1"/>
          <p:nvPr/>
        </p:nvSpPr>
        <p:spPr>
          <a:xfrm>
            <a:off x="5831062" y="2492739"/>
            <a:ext cx="1083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Security</a:t>
            </a:r>
            <a:endParaRPr lang="en-PK" sz="14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5B12613-8FCB-EB5F-7165-8FD7D9F52FDC}"/>
              </a:ext>
            </a:extLst>
          </p:cNvPr>
          <p:cNvSpPr txBox="1"/>
          <p:nvPr/>
        </p:nvSpPr>
        <p:spPr>
          <a:xfrm>
            <a:off x="5688043" y="3009415"/>
            <a:ext cx="1083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Networking</a:t>
            </a:r>
            <a:endParaRPr lang="en-PK" sz="1400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F3C0620-1002-AC1D-21FA-B16B0E65CC3E}"/>
              </a:ext>
            </a:extLst>
          </p:cNvPr>
          <p:cNvCxnSpPr>
            <a:cxnSpLocks/>
            <a:endCxn id="32" idx="0"/>
          </p:cNvCxnSpPr>
          <p:nvPr/>
        </p:nvCxnSpPr>
        <p:spPr>
          <a:xfrm flipH="1">
            <a:off x="5025525" y="2417323"/>
            <a:ext cx="156298" cy="381831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8F07A72-C4AF-FE1D-BDEC-E3E9DA751B0A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5390022" y="3162073"/>
            <a:ext cx="298021" cy="1231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BB8CDF1-430E-66B4-830D-F48E10CA5194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5256189" y="2646628"/>
            <a:ext cx="574873" cy="281796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26B3FAE0-DFC4-0408-BB81-A6E895D3E307}"/>
              </a:ext>
            </a:extLst>
          </p:cNvPr>
          <p:cNvSpPr/>
          <p:nvPr/>
        </p:nvSpPr>
        <p:spPr>
          <a:xfrm>
            <a:off x="4404214" y="4083752"/>
            <a:ext cx="2367036" cy="2045765"/>
          </a:xfrm>
          <a:prstGeom prst="rect">
            <a:avLst/>
          </a:prstGeom>
          <a:noFill/>
          <a:ln w="349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pic>
        <p:nvPicPr>
          <p:cNvPr id="47" name="Picture 46" descr="Icon&#10;&#10;Description automatically generated">
            <a:extLst>
              <a:ext uri="{FF2B5EF4-FFF2-40B4-BE49-F238E27FC236}">
                <a16:creationId xmlns:a16="http://schemas.microsoft.com/office/drawing/2014/main" id="{E50A0A9E-F1BD-19C5-726A-475115A2C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598" y="5459975"/>
            <a:ext cx="492370" cy="49237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69E24D7D-D2AD-0FE7-499B-478BA6600477}"/>
              </a:ext>
            </a:extLst>
          </p:cNvPr>
          <p:cNvSpPr txBox="1"/>
          <p:nvPr/>
        </p:nvSpPr>
        <p:spPr>
          <a:xfrm>
            <a:off x="5007990" y="4258400"/>
            <a:ext cx="15242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Project building</a:t>
            </a:r>
            <a:endParaRPr lang="en-PK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B2F7B4-509D-D6B5-4857-B99882413504}"/>
              </a:ext>
            </a:extLst>
          </p:cNvPr>
          <p:cNvSpPr txBox="1"/>
          <p:nvPr/>
        </p:nvSpPr>
        <p:spPr>
          <a:xfrm>
            <a:off x="5877427" y="5289456"/>
            <a:ext cx="1083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Features</a:t>
            </a:r>
            <a:endParaRPr lang="en-PK" sz="14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6600043-DD95-AD03-8C1E-EB4CB8276A9C}"/>
              </a:ext>
            </a:extLst>
          </p:cNvPr>
          <p:cNvSpPr txBox="1"/>
          <p:nvPr/>
        </p:nvSpPr>
        <p:spPr>
          <a:xfrm>
            <a:off x="5584874" y="4707357"/>
            <a:ext cx="1186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</a:t>
            </a:r>
            <a:endParaRPr lang="en-PK" sz="1400" dirty="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6A05D52-5745-1F21-3108-D375ED59629D}"/>
              </a:ext>
            </a:extLst>
          </p:cNvPr>
          <p:cNvCxnSpPr>
            <a:cxnSpLocks/>
          </p:cNvCxnSpPr>
          <p:nvPr/>
        </p:nvCxnSpPr>
        <p:spPr>
          <a:xfrm flipH="1">
            <a:off x="5063484" y="4982470"/>
            <a:ext cx="549568" cy="34821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7E08259-942D-7B66-8790-54167D8B5631}"/>
              </a:ext>
            </a:extLst>
          </p:cNvPr>
          <p:cNvCxnSpPr>
            <a:cxnSpLocks/>
          </p:cNvCxnSpPr>
          <p:nvPr/>
        </p:nvCxnSpPr>
        <p:spPr>
          <a:xfrm flipH="1">
            <a:off x="4895702" y="4687140"/>
            <a:ext cx="359115" cy="620704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4CC9A42-ED10-0F88-5896-097589E74FD4}"/>
              </a:ext>
            </a:extLst>
          </p:cNvPr>
          <p:cNvCxnSpPr>
            <a:cxnSpLocks/>
            <a:stCxn id="50" idx="1"/>
          </p:cNvCxnSpPr>
          <p:nvPr/>
        </p:nvCxnSpPr>
        <p:spPr>
          <a:xfrm flipH="1">
            <a:off x="5215884" y="5443345"/>
            <a:ext cx="661543" cy="39735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2BAB9EAB-CFB7-477B-D6DA-BD153FE5B5F0}"/>
              </a:ext>
            </a:extLst>
          </p:cNvPr>
          <p:cNvSpPr txBox="1"/>
          <p:nvPr/>
        </p:nvSpPr>
        <p:spPr>
          <a:xfrm>
            <a:off x="5181823" y="6144958"/>
            <a:ext cx="1083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Pipelines</a:t>
            </a:r>
            <a:endParaRPr lang="en-PK" sz="14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B31434F-689B-422F-11C8-4D526AC7FF48}"/>
              </a:ext>
            </a:extLst>
          </p:cNvPr>
          <p:cNvSpPr/>
          <p:nvPr/>
        </p:nvSpPr>
        <p:spPr>
          <a:xfrm>
            <a:off x="7101334" y="1550157"/>
            <a:ext cx="4307563" cy="4594802"/>
          </a:xfrm>
          <a:prstGeom prst="rect">
            <a:avLst/>
          </a:prstGeom>
          <a:noFill/>
          <a:ln w="349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98C3C4A-0C9F-6B17-F1F5-E0F2D7B1E125}"/>
              </a:ext>
            </a:extLst>
          </p:cNvPr>
          <p:cNvSpPr txBox="1"/>
          <p:nvPr/>
        </p:nvSpPr>
        <p:spPr>
          <a:xfrm>
            <a:off x="7101334" y="1008106"/>
            <a:ext cx="37448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Model Integration &amp; Prediction</a:t>
            </a:r>
            <a:endParaRPr lang="en-PK" sz="1600" b="1" dirty="0"/>
          </a:p>
        </p:txBody>
      </p:sp>
      <p:sp>
        <p:nvSpPr>
          <p:cNvPr id="61" name="Arrow: Notched Right 60">
            <a:extLst>
              <a:ext uri="{FF2B5EF4-FFF2-40B4-BE49-F238E27FC236}">
                <a16:creationId xmlns:a16="http://schemas.microsoft.com/office/drawing/2014/main" id="{27EFF329-131D-8787-8C62-8EBEF67B7111}"/>
              </a:ext>
            </a:extLst>
          </p:cNvPr>
          <p:cNvSpPr/>
          <p:nvPr/>
        </p:nvSpPr>
        <p:spPr>
          <a:xfrm>
            <a:off x="8142191" y="2744461"/>
            <a:ext cx="942535" cy="684539"/>
          </a:xfrm>
          <a:prstGeom prst="notchedRightArrow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62" name="Arrow: Notched Right 61">
            <a:extLst>
              <a:ext uri="{FF2B5EF4-FFF2-40B4-BE49-F238E27FC236}">
                <a16:creationId xmlns:a16="http://schemas.microsoft.com/office/drawing/2014/main" id="{311F3C38-540D-45EC-1A03-74B6695D11FF}"/>
              </a:ext>
            </a:extLst>
          </p:cNvPr>
          <p:cNvSpPr/>
          <p:nvPr/>
        </p:nvSpPr>
        <p:spPr>
          <a:xfrm>
            <a:off x="9060104" y="2770572"/>
            <a:ext cx="942535" cy="684539"/>
          </a:xfrm>
          <a:prstGeom prst="notchedRightArrow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63" name="Arrow: Notched Right 62">
            <a:extLst>
              <a:ext uri="{FF2B5EF4-FFF2-40B4-BE49-F238E27FC236}">
                <a16:creationId xmlns:a16="http://schemas.microsoft.com/office/drawing/2014/main" id="{F75D971E-49DF-A30A-34DC-83CC02FE5651}"/>
              </a:ext>
            </a:extLst>
          </p:cNvPr>
          <p:cNvSpPr/>
          <p:nvPr/>
        </p:nvSpPr>
        <p:spPr>
          <a:xfrm>
            <a:off x="9964991" y="2787526"/>
            <a:ext cx="942535" cy="684539"/>
          </a:xfrm>
          <a:prstGeom prst="notchedRightArrow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64" name="Arrow: Notched Right 63">
            <a:extLst>
              <a:ext uri="{FF2B5EF4-FFF2-40B4-BE49-F238E27FC236}">
                <a16:creationId xmlns:a16="http://schemas.microsoft.com/office/drawing/2014/main" id="{86181CD9-9DED-C392-8EB0-844C03A6374D}"/>
              </a:ext>
            </a:extLst>
          </p:cNvPr>
          <p:cNvSpPr/>
          <p:nvPr/>
        </p:nvSpPr>
        <p:spPr>
          <a:xfrm>
            <a:off x="7210889" y="2737426"/>
            <a:ext cx="942535" cy="684539"/>
          </a:xfrm>
          <a:prstGeom prst="notchedRightArrow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82C8905-0817-DA80-7A93-0A0D652BDFD5}"/>
              </a:ext>
            </a:extLst>
          </p:cNvPr>
          <p:cNvSpPr txBox="1"/>
          <p:nvPr/>
        </p:nvSpPr>
        <p:spPr>
          <a:xfrm>
            <a:off x="7326677" y="2923195"/>
            <a:ext cx="694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Build</a:t>
            </a:r>
            <a:endParaRPr lang="en-PK" sz="14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F224972-45D1-001F-6B16-B39F85DFC4C3}"/>
              </a:ext>
            </a:extLst>
          </p:cNvPr>
          <p:cNvSpPr txBox="1"/>
          <p:nvPr/>
        </p:nvSpPr>
        <p:spPr>
          <a:xfrm>
            <a:off x="8377052" y="2932841"/>
            <a:ext cx="694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Train</a:t>
            </a:r>
            <a:endParaRPr lang="en-PK" sz="1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1AFF203-8B42-5055-98A7-8339673C277D}"/>
              </a:ext>
            </a:extLst>
          </p:cNvPr>
          <p:cNvSpPr txBox="1"/>
          <p:nvPr/>
        </p:nvSpPr>
        <p:spPr>
          <a:xfrm>
            <a:off x="9211586" y="2953582"/>
            <a:ext cx="7999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Validate</a:t>
            </a:r>
            <a:endParaRPr lang="en-PK" sz="14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9DA7E0F-7F83-E9E1-28FF-83EE3F64A80A}"/>
              </a:ext>
            </a:extLst>
          </p:cNvPr>
          <p:cNvSpPr txBox="1"/>
          <p:nvPr/>
        </p:nvSpPr>
        <p:spPr>
          <a:xfrm>
            <a:off x="10152207" y="2948985"/>
            <a:ext cx="694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Test</a:t>
            </a:r>
            <a:endParaRPr lang="en-PK" sz="1400" dirty="0"/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A3A5A273-883E-AA5D-9089-F9A95EDD1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3458" y="4173208"/>
            <a:ext cx="791988" cy="546662"/>
          </a:xfrm>
          <a:prstGeom prst="rect">
            <a:avLst/>
          </a:prstGeom>
        </p:spPr>
      </p:pic>
      <p:cxnSp>
        <p:nvCxnSpPr>
          <p:cNvPr id="73" name="Connector: Elbow 72">
            <a:extLst>
              <a:ext uri="{FF2B5EF4-FFF2-40B4-BE49-F238E27FC236}">
                <a16:creationId xmlns:a16="http://schemas.microsoft.com/office/drawing/2014/main" id="{3B78FA9F-B61F-6766-1CB6-27CA3C47C590}"/>
              </a:ext>
            </a:extLst>
          </p:cNvPr>
          <p:cNvCxnSpPr/>
          <p:nvPr/>
        </p:nvCxnSpPr>
        <p:spPr>
          <a:xfrm rot="10800000" flipV="1">
            <a:off x="8973762" y="3594292"/>
            <a:ext cx="1351924" cy="489459"/>
          </a:xfrm>
          <a:prstGeom prst="bentConnector3">
            <a:avLst>
              <a:gd name="adj1" fmla="val 99947"/>
            </a:avLst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Arrow: Notched Right 79">
            <a:extLst>
              <a:ext uri="{FF2B5EF4-FFF2-40B4-BE49-F238E27FC236}">
                <a16:creationId xmlns:a16="http://schemas.microsoft.com/office/drawing/2014/main" id="{E8378DC8-5461-6D40-36C9-591D08BCF88D}"/>
              </a:ext>
            </a:extLst>
          </p:cNvPr>
          <p:cNvSpPr/>
          <p:nvPr/>
        </p:nvSpPr>
        <p:spPr>
          <a:xfrm>
            <a:off x="7241587" y="5209599"/>
            <a:ext cx="942535" cy="684539"/>
          </a:xfrm>
          <a:prstGeom prst="notchedRightArrow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81" name="Arrow: Notched Right 80">
            <a:extLst>
              <a:ext uri="{FF2B5EF4-FFF2-40B4-BE49-F238E27FC236}">
                <a16:creationId xmlns:a16="http://schemas.microsoft.com/office/drawing/2014/main" id="{5A705388-D236-0537-F733-BA3922DBC0AC}"/>
              </a:ext>
            </a:extLst>
          </p:cNvPr>
          <p:cNvSpPr/>
          <p:nvPr/>
        </p:nvSpPr>
        <p:spPr>
          <a:xfrm>
            <a:off x="8170413" y="5220952"/>
            <a:ext cx="942535" cy="684539"/>
          </a:xfrm>
          <a:prstGeom prst="notchedRightArrow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82" name="Arrow: Notched Right 81">
            <a:extLst>
              <a:ext uri="{FF2B5EF4-FFF2-40B4-BE49-F238E27FC236}">
                <a16:creationId xmlns:a16="http://schemas.microsoft.com/office/drawing/2014/main" id="{497F8621-01C5-4CB2-60B6-E03BB0243062}"/>
              </a:ext>
            </a:extLst>
          </p:cNvPr>
          <p:cNvSpPr/>
          <p:nvPr/>
        </p:nvSpPr>
        <p:spPr>
          <a:xfrm>
            <a:off x="9084726" y="5239859"/>
            <a:ext cx="942535" cy="684539"/>
          </a:xfrm>
          <a:prstGeom prst="notchedRightArrow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83" name="Arrow: Notched Right 82">
            <a:extLst>
              <a:ext uri="{FF2B5EF4-FFF2-40B4-BE49-F238E27FC236}">
                <a16:creationId xmlns:a16="http://schemas.microsoft.com/office/drawing/2014/main" id="{97D9711A-2E78-05C7-1372-8FB310324F04}"/>
              </a:ext>
            </a:extLst>
          </p:cNvPr>
          <p:cNvSpPr/>
          <p:nvPr/>
        </p:nvSpPr>
        <p:spPr>
          <a:xfrm>
            <a:off x="9985330" y="5239859"/>
            <a:ext cx="942535" cy="684539"/>
          </a:xfrm>
          <a:prstGeom prst="notchedRightArrow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540F8993-3FAD-D006-F45F-FE79A39FC5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947" y="2093345"/>
            <a:ext cx="653259" cy="653259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FFAED2C5-EDE2-875B-670D-0006BB6EF1E8}"/>
              </a:ext>
            </a:extLst>
          </p:cNvPr>
          <p:cNvSpPr txBox="1"/>
          <p:nvPr/>
        </p:nvSpPr>
        <p:spPr>
          <a:xfrm>
            <a:off x="7366011" y="5395600"/>
            <a:ext cx="804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Deploy</a:t>
            </a:r>
            <a:endParaRPr lang="en-PK" sz="14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E577727-854E-3438-A55E-D3F847378B01}"/>
              </a:ext>
            </a:extLst>
          </p:cNvPr>
          <p:cNvSpPr txBox="1"/>
          <p:nvPr/>
        </p:nvSpPr>
        <p:spPr>
          <a:xfrm>
            <a:off x="8294837" y="5409332"/>
            <a:ext cx="9425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Integrate</a:t>
            </a:r>
            <a:endParaRPr lang="en-PK" sz="14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DC779E7-8294-E1F1-B32E-ABC19493D519}"/>
              </a:ext>
            </a:extLst>
          </p:cNvPr>
          <p:cNvSpPr txBox="1"/>
          <p:nvPr/>
        </p:nvSpPr>
        <p:spPr>
          <a:xfrm>
            <a:off x="9222859" y="5393330"/>
            <a:ext cx="804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Sketch</a:t>
            </a:r>
            <a:endParaRPr lang="en-PK" sz="14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FFD193A7-10AA-93D6-7515-763A2D3E3004}"/>
              </a:ext>
            </a:extLst>
          </p:cNvPr>
          <p:cNvSpPr txBox="1"/>
          <p:nvPr/>
        </p:nvSpPr>
        <p:spPr>
          <a:xfrm>
            <a:off x="10159239" y="5393329"/>
            <a:ext cx="804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Code</a:t>
            </a:r>
            <a:endParaRPr lang="en-PK" sz="1400" dirty="0"/>
          </a:p>
        </p:txBody>
      </p:sp>
      <p:cxnSp>
        <p:nvCxnSpPr>
          <p:cNvPr id="91" name="Connector: Elbow 90">
            <a:extLst>
              <a:ext uri="{FF2B5EF4-FFF2-40B4-BE49-F238E27FC236}">
                <a16:creationId xmlns:a16="http://schemas.microsoft.com/office/drawing/2014/main" id="{890A1125-32A2-8502-D924-B4AC78908D1F}"/>
              </a:ext>
            </a:extLst>
          </p:cNvPr>
          <p:cNvCxnSpPr/>
          <p:nvPr/>
        </p:nvCxnSpPr>
        <p:spPr>
          <a:xfrm rot="10800000" flipV="1">
            <a:off x="7673924" y="4877257"/>
            <a:ext cx="1386181" cy="192702"/>
          </a:xfrm>
          <a:prstGeom prst="bentConnector3">
            <a:avLst>
              <a:gd name="adj1" fmla="val 99728"/>
            </a:avLst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AE2119F0-7E89-FA4F-9380-A74E8608A10D}"/>
              </a:ext>
            </a:extLst>
          </p:cNvPr>
          <p:cNvSpPr txBox="1"/>
          <p:nvPr/>
        </p:nvSpPr>
        <p:spPr>
          <a:xfrm>
            <a:off x="910736" y="112375"/>
            <a:ext cx="3493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OVERALL ARCHITECTURE</a:t>
            </a:r>
            <a:endParaRPr lang="en-PK" b="1" dirty="0"/>
          </a:p>
        </p:txBody>
      </p:sp>
    </p:spTree>
    <p:extLst>
      <p:ext uri="{BB962C8B-B14F-4D97-AF65-F5344CB8AC3E}">
        <p14:creationId xmlns:p14="http://schemas.microsoft.com/office/powerpoint/2010/main" val="12815618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CB5D93-AB00-587D-2D8D-7886EC73FDDB}"/>
              </a:ext>
            </a:extLst>
          </p:cNvPr>
          <p:cNvSpPr/>
          <p:nvPr/>
        </p:nvSpPr>
        <p:spPr>
          <a:xfrm>
            <a:off x="1969475" y="239152"/>
            <a:ext cx="7976383" cy="6457068"/>
          </a:xfrm>
          <a:prstGeom prst="rect">
            <a:avLst/>
          </a:prstGeom>
          <a:noFill/>
          <a:ln w="38100">
            <a:solidFill>
              <a:schemeClr val="accent1">
                <a:shade val="50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890DE3C-BE61-B0C5-6192-D118B60CE233}"/>
              </a:ext>
            </a:extLst>
          </p:cNvPr>
          <p:cNvSpPr/>
          <p:nvPr/>
        </p:nvSpPr>
        <p:spPr>
          <a:xfrm>
            <a:off x="2344616" y="665871"/>
            <a:ext cx="7233140" cy="5777136"/>
          </a:xfrm>
          <a:prstGeom prst="rect">
            <a:avLst/>
          </a:prstGeom>
          <a:noFill/>
          <a:ln w="38100">
            <a:solidFill>
              <a:schemeClr val="accent1">
                <a:shade val="50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pic>
        <p:nvPicPr>
          <p:cNvPr id="5" name="Graphic 4" descr="User with solid fill">
            <a:extLst>
              <a:ext uri="{FF2B5EF4-FFF2-40B4-BE49-F238E27FC236}">
                <a16:creationId xmlns:a16="http://schemas.microsoft.com/office/drawing/2014/main" id="{0271BCC7-4A8D-916F-AACE-32FBA7E6DA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0927" y="1550963"/>
            <a:ext cx="914400" cy="914400"/>
          </a:xfrm>
          <a:prstGeom prst="rect">
            <a:avLst/>
          </a:prstGeom>
        </p:spPr>
      </p:pic>
      <p:pic>
        <p:nvPicPr>
          <p:cNvPr id="6" name="Graphic 5" descr="Laptop with solid fill">
            <a:extLst>
              <a:ext uri="{FF2B5EF4-FFF2-40B4-BE49-F238E27FC236}">
                <a16:creationId xmlns:a16="http://schemas.microsoft.com/office/drawing/2014/main" id="{5AF5F729-437B-5EFB-001F-8B838781B6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67738" y="1583575"/>
            <a:ext cx="719524" cy="849175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BBC75E51-FAD8-9056-823F-DB3128E9A9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913" y="1675304"/>
            <a:ext cx="719524" cy="785373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0F727CE5-D32D-44BA-0492-BEF3F40096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032" y="2577320"/>
            <a:ext cx="524518" cy="503512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5A492C13-4701-4D8D-149D-E0C642EF67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671" y="957467"/>
            <a:ext cx="501834" cy="50351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630426E-6884-7E74-65D7-447961580BB4}"/>
              </a:ext>
            </a:extLst>
          </p:cNvPr>
          <p:cNvSpPr/>
          <p:nvPr/>
        </p:nvSpPr>
        <p:spPr>
          <a:xfrm>
            <a:off x="2558535" y="923110"/>
            <a:ext cx="2787187" cy="2213985"/>
          </a:xfrm>
          <a:prstGeom prst="rect">
            <a:avLst/>
          </a:prstGeom>
          <a:noFill/>
          <a:ln w="349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61DA3EFD-7B23-7621-341E-670D11975A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656" y="1104212"/>
            <a:ext cx="607123" cy="496959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96CBA31B-6394-CCAE-F3A5-C1F72250785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096" y="2432750"/>
            <a:ext cx="607123" cy="49695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07F101C-E645-FDC2-7F3A-F9F4A1800931}"/>
              </a:ext>
            </a:extLst>
          </p:cNvPr>
          <p:cNvSpPr/>
          <p:nvPr/>
        </p:nvSpPr>
        <p:spPr>
          <a:xfrm>
            <a:off x="8097830" y="1209936"/>
            <a:ext cx="945158" cy="36288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TEXT</a:t>
            </a:r>
            <a:endParaRPr lang="en-PK" sz="1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2A7F2B-4E7A-48E9-0802-0FD9AE1E63C5}"/>
              </a:ext>
            </a:extLst>
          </p:cNvPr>
          <p:cNvSpPr/>
          <p:nvPr/>
        </p:nvSpPr>
        <p:spPr>
          <a:xfrm>
            <a:off x="8115367" y="2531734"/>
            <a:ext cx="945158" cy="36288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OBJECTS</a:t>
            </a:r>
            <a:endParaRPr lang="en-PK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9FB285-6968-37F6-2DC2-7323BDF32270}"/>
              </a:ext>
            </a:extLst>
          </p:cNvPr>
          <p:cNvSpPr/>
          <p:nvPr/>
        </p:nvSpPr>
        <p:spPr>
          <a:xfrm>
            <a:off x="6428352" y="923110"/>
            <a:ext cx="2787187" cy="2213985"/>
          </a:xfrm>
          <a:prstGeom prst="rect">
            <a:avLst/>
          </a:prstGeom>
          <a:noFill/>
          <a:ln w="349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984D0E-02BB-BDD3-0021-AD75CB0D14C2}"/>
              </a:ext>
            </a:extLst>
          </p:cNvPr>
          <p:cNvCxnSpPr>
            <a:stCxn id="6" idx="3"/>
          </p:cNvCxnSpPr>
          <p:nvPr/>
        </p:nvCxnSpPr>
        <p:spPr>
          <a:xfrm flipV="1">
            <a:off x="3587262" y="2008162"/>
            <a:ext cx="364866" cy="1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7FEA1C-E515-3F56-752D-D4AC4A6D39E1}"/>
              </a:ext>
            </a:extLst>
          </p:cNvPr>
          <p:cNvCxnSpPr>
            <a:cxnSpLocks/>
          </p:cNvCxnSpPr>
          <p:nvPr/>
        </p:nvCxnSpPr>
        <p:spPr>
          <a:xfrm flipV="1">
            <a:off x="4529797" y="1381948"/>
            <a:ext cx="262811" cy="293356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69BB9C0-0F96-9674-6CF6-E63C83898A41}"/>
              </a:ext>
            </a:extLst>
          </p:cNvPr>
          <p:cNvCxnSpPr/>
          <p:nvPr/>
        </p:nvCxnSpPr>
        <p:spPr>
          <a:xfrm>
            <a:off x="4529797" y="2432750"/>
            <a:ext cx="262811" cy="209368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080088-562F-09A4-A974-A8A6FCEB8ECA}"/>
              </a:ext>
            </a:extLst>
          </p:cNvPr>
          <p:cNvCxnSpPr>
            <a:cxnSpLocks/>
          </p:cNvCxnSpPr>
          <p:nvPr/>
        </p:nvCxnSpPr>
        <p:spPr>
          <a:xfrm>
            <a:off x="5198550" y="2008162"/>
            <a:ext cx="1362125" cy="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F479CED-282A-090E-D743-B540EA9048F5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 flipH="1">
            <a:off x="7157658" y="1601171"/>
            <a:ext cx="26560" cy="831579"/>
          </a:xfrm>
          <a:prstGeom prst="straightConnector1">
            <a:avLst/>
          </a:prstGeom>
          <a:ln w="158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1DB3AB4-D8D3-E70D-7AD0-61520C3C98C2}"/>
              </a:ext>
            </a:extLst>
          </p:cNvPr>
          <p:cNvCxnSpPr/>
          <p:nvPr/>
        </p:nvCxnSpPr>
        <p:spPr>
          <a:xfrm flipV="1">
            <a:off x="7639512" y="1350291"/>
            <a:ext cx="364866" cy="1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17166BD-159D-0EF9-05C1-196CB73F1403}"/>
              </a:ext>
            </a:extLst>
          </p:cNvPr>
          <p:cNvCxnSpPr/>
          <p:nvPr/>
        </p:nvCxnSpPr>
        <p:spPr>
          <a:xfrm flipV="1">
            <a:off x="7639512" y="2721193"/>
            <a:ext cx="364866" cy="1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36317A3-7928-6671-69CA-3034A268AB40}"/>
              </a:ext>
            </a:extLst>
          </p:cNvPr>
          <p:cNvCxnSpPr>
            <a:cxnSpLocks/>
          </p:cNvCxnSpPr>
          <p:nvPr/>
        </p:nvCxnSpPr>
        <p:spPr>
          <a:xfrm>
            <a:off x="1505613" y="2048060"/>
            <a:ext cx="1362125" cy="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18CF6265-BB6E-56D2-BDA5-4E7706988F0B}"/>
              </a:ext>
            </a:extLst>
          </p:cNvPr>
          <p:cNvSpPr/>
          <p:nvPr/>
        </p:nvSpPr>
        <p:spPr>
          <a:xfrm>
            <a:off x="2558536" y="3853532"/>
            <a:ext cx="6672272" cy="2213985"/>
          </a:xfrm>
          <a:prstGeom prst="rect">
            <a:avLst/>
          </a:prstGeom>
          <a:noFill/>
          <a:ln w="349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pic>
        <p:nvPicPr>
          <p:cNvPr id="34" name="Picture 33" descr="A picture containing logo&#10;&#10;Description automatically generated">
            <a:extLst>
              <a:ext uri="{FF2B5EF4-FFF2-40B4-BE49-F238E27FC236}">
                <a16:creationId xmlns:a16="http://schemas.microsoft.com/office/drawing/2014/main" id="{5DA3181D-2362-AFBB-1AC5-6C84F5B1F8C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203" y="4424742"/>
            <a:ext cx="1071563" cy="1071563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367AC959-E03A-8E05-4076-6ED566AA4CC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21291" y="5281407"/>
            <a:ext cx="815635" cy="47367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72EDFC9C-E845-7A5C-4346-F522CD62DE9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31694" y="4330632"/>
            <a:ext cx="815635" cy="473676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25DCE3-72BB-1513-15A6-C85E7881FE50}"/>
              </a:ext>
            </a:extLst>
          </p:cNvPr>
          <p:cNvCxnSpPr/>
          <p:nvPr/>
        </p:nvCxnSpPr>
        <p:spPr>
          <a:xfrm flipH="1" flipV="1">
            <a:off x="8115367" y="4424742"/>
            <a:ext cx="455042" cy="142728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1D3A5D0-963D-D3DB-AE58-25A4E0B16C2D}"/>
              </a:ext>
            </a:extLst>
          </p:cNvPr>
          <p:cNvCxnSpPr/>
          <p:nvPr/>
        </p:nvCxnSpPr>
        <p:spPr>
          <a:xfrm flipH="1">
            <a:off x="8215203" y="5281407"/>
            <a:ext cx="355206" cy="27014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405889E-4D11-8D2E-DB1C-E7B536DD0830}"/>
              </a:ext>
            </a:extLst>
          </p:cNvPr>
          <p:cNvCxnSpPr/>
          <p:nvPr/>
        </p:nvCxnSpPr>
        <p:spPr>
          <a:xfrm>
            <a:off x="8570409" y="3005802"/>
            <a:ext cx="0" cy="1097273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6" name="Picture 45" descr="Icon&#10;&#10;Description automatically generated">
            <a:extLst>
              <a:ext uri="{FF2B5EF4-FFF2-40B4-BE49-F238E27FC236}">
                <a16:creationId xmlns:a16="http://schemas.microsoft.com/office/drawing/2014/main" id="{5CA0B425-B7CE-3119-BBE4-9BD386DFDD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839" y="4567470"/>
            <a:ext cx="719524" cy="785373"/>
          </a:xfrm>
          <a:prstGeom prst="rect">
            <a:avLst/>
          </a:prstGeom>
        </p:spPr>
      </p:pic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BB0B0CC-E2BE-C7FC-D55A-5FC4615A1641}"/>
              </a:ext>
            </a:extLst>
          </p:cNvPr>
          <p:cNvCxnSpPr/>
          <p:nvPr/>
        </p:nvCxnSpPr>
        <p:spPr>
          <a:xfrm flipH="1">
            <a:off x="6710289" y="4965895"/>
            <a:ext cx="473929" cy="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CE077A84-FE42-3878-326C-53D82DD6D38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137486" y="4748211"/>
            <a:ext cx="1081747" cy="668266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787A7C3-20C3-03D8-9CE4-E5F369961986}"/>
              </a:ext>
            </a:extLst>
          </p:cNvPr>
          <p:cNvCxnSpPr/>
          <p:nvPr/>
        </p:nvCxnSpPr>
        <p:spPr>
          <a:xfrm flipH="1">
            <a:off x="5345722" y="4985946"/>
            <a:ext cx="473929" cy="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" name="image10.jpeg">
            <a:extLst>
              <a:ext uri="{FF2B5EF4-FFF2-40B4-BE49-F238E27FC236}">
                <a16:creationId xmlns:a16="http://schemas.microsoft.com/office/drawing/2014/main" id="{11B0C01A-3799-D017-D760-E706E95B97D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 bwMode="auto">
          <a:xfrm>
            <a:off x="4037619" y="3921582"/>
            <a:ext cx="492178" cy="613270"/>
          </a:xfrm>
          <a:prstGeom prst="rect">
            <a:avLst/>
          </a:prstGeom>
          <a:ln w="22225">
            <a:solidFill>
              <a:schemeClr val="dk1"/>
            </a:solidFill>
          </a:ln>
        </p:spPr>
      </p:pic>
      <p:pic>
        <p:nvPicPr>
          <p:cNvPr id="52" name="Picture 51" descr="A picture containing shape&#10;&#10;Description automatically generated">
            <a:extLst>
              <a:ext uri="{FF2B5EF4-FFF2-40B4-BE49-F238E27FC236}">
                <a16:creationId xmlns:a16="http://schemas.microsoft.com/office/drawing/2014/main" id="{FA9CD7A9-ED0A-A15F-D91E-A7EC4B88AE0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501" y="4716095"/>
            <a:ext cx="481527" cy="732498"/>
          </a:xfrm>
          <a:prstGeom prst="rect">
            <a:avLst/>
          </a:prstGeom>
          <a:ln w="12700">
            <a:solidFill>
              <a:schemeClr val="dk1"/>
            </a:solidFill>
          </a:ln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3BEBF8A-64AE-E6FE-3581-DB58A57C4026}"/>
              </a:ext>
            </a:extLst>
          </p:cNvPr>
          <p:cNvCxnSpPr/>
          <p:nvPr/>
        </p:nvCxnSpPr>
        <p:spPr>
          <a:xfrm flipH="1">
            <a:off x="3696564" y="5082344"/>
            <a:ext cx="473929" cy="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8C251230-1B85-6D42-2A71-5DC98C528FAE}"/>
              </a:ext>
            </a:extLst>
          </p:cNvPr>
          <p:cNvCxnSpPr/>
          <p:nvPr/>
        </p:nvCxnSpPr>
        <p:spPr>
          <a:xfrm rot="16200000" flipV="1">
            <a:off x="4565011" y="4147326"/>
            <a:ext cx="613020" cy="524518"/>
          </a:xfrm>
          <a:prstGeom prst="curvedConnector3">
            <a:avLst>
              <a:gd name="adj1" fmla="val 98191"/>
            </a:avLst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7" name="Graphic 56" descr="User with solid fill">
            <a:extLst>
              <a:ext uri="{FF2B5EF4-FFF2-40B4-BE49-F238E27FC236}">
                <a16:creationId xmlns:a16="http://schemas.microsoft.com/office/drawing/2014/main" id="{56CC5EF5-B99F-A882-ED2A-5449F1823F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1209" y="4647052"/>
            <a:ext cx="914400" cy="914400"/>
          </a:xfrm>
          <a:prstGeom prst="rect">
            <a:avLst/>
          </a:prstGeom>
        </p:spPr>
      </p:pic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9245CA9-D4C9-05A7-CB8F-C7BBA7B3C4F3}"/>
              </a:ext>
            </a:extLst>
          </p:cNvPr>
          <p:cNvCxnSpPr>
            <a:cxnSpLocks/>
          </p:cNvCxnSpPr>
          <p:nvPr/>
        </p:nvCxnSpPr>
        <p:spPr>
          <a:xfrm flipH="1">
            <a:off x="1505612" y="5082344"/>
            <a:ext cx="1362125" cy="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62B13C06-1E4D-73DA-A04D-214E9C62DEBE}"/>
              </a:ext>
            </a:extLst>
          </p:cNvPr>
          <p:cNvSpPr/>
          <p:nvPr/>
        </p:nvSpPr>
        <p:spPr>
          <a:xfrm>
            <a:off x="10564837" y="815926"/>
            <a:ext cx="1188055" cy="534365"/>
          </a:xfrm>
          <a:prstGeom prst="rect">
            <a:avLst/>
          </a:prstGeom>
          <a:solidFill>
            <a:srgbClr val="296D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AWS</a:t>
            </a:r>
          </a:p>
          <a:p>
            <a:pPr algn="ctr"/>
            <a:r>
              <a:rPr lang="en-US" dirty="0"/>
              <a:t>(ubuntu)</a:t>
            </a:r>
            <a:endParaRPr lang="en-PK" dirty="0"/>
          </a:p>
        </p:txBody>
      </p:sp>
      <p:cxnSp>
        <p:nvCxnSpPr>
          <p:cNvPr id="64" name="Connector: Curved 63">
            <a:extLst>
              <a:ext uri="{FF2B5EF4-FFF2-40B4-BE49-F238E27FC236}">
                <a16:creationId xmlns:a16="http://schemas.microsoft.com/office/drawing/2014/main" id="{0E3CF89E-1370-2D2A-8E65-94BF30910FCB}"/>
              </a:ext>
            </a:extLst>
          </p:cNvPr>
          <p:cNvCxnSpPr/>
          <p:nvPr/>
        </p:nvCxnSpPr>
        <p:spPr>
          <a:xfrm flipV="1">
            <a:off x="8876714" y="957467"/>
            <a:ext cx="1491175" cy="927604"/>
          </a:xfrm>
          <a:prstGeom prst="curvedConnector3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88F533FB-7D78-0DB0-D1C1-43B349EF0A0C}"/>
              </a:ext>
            </a:extLst>
          </p:cNvPr>
          <p:cNvSpPr/>
          <p:nvPr/>
        </p:nvSpPr>
        <p:spPr>
          <a:xfrm>
            <a:off x="10495316" y="4330632"/>
            <a:ext cx="1188055" cy="534365"/>
          </a:xfrm>
          <a:prstGeom prst="rect">
            <a:avLst/>
          </a:prstGeom>
          <a:solidFill>
            <a:srgbClr val="296D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Windows</a:t>
            </a:r>
            <a:endParaRPr lang="en-PK" dirty="0"/>
          </a:p>
        </p:txBody>
      </p:sp>
      <p:cxnSp>
        <p:nvCxnSpPr>
          <p:cNvPr id="67" name="Connector: Curved 66">
            <a:extLst>
              <a:ext uri="{FF2B5EF4-FFF2-40B4-BE49-F238E27FC236}">
                <a16:creationId xmlns:a16="http://schemas.microsoft.com/office/drawing/2014/main" id="{ADC92A0E-DB15-919C-3150-59F01C092078}"/>
              </a:ext>
            </a:extLst>
          </p:cNvPr>
          <p:cNvCxnSpPr/>
          <p:nvPr/>
        </p:nvCxnSpPr>
        <p:spPr>
          <a:xfrm flipV="1">
            <a:off x="8876714" y="5104252"/>
            <a:ext cx="2212629" cy="650831"/>
          </a:xfrm>
          <a:prstGeom prst="curvedConnector3">
            <a:avLst>
              <a:gd name="adj1" fmla="val 104042"/>
            </a:avLst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AD899CEA-04F3-D526-7215-4C7D0C469D99}"/>
              </a:ext>
            </a:extLst>
          </p:cNvPr>
          <p:cNvSpPr/>
          <p:nvPr/>
        </p:nvSpPr>
        <p:spPr>
          <a:xfrm>
            <a:off x="103265" y="5622100"/>
            <a:ext cx="1629136" cy="534365"/>
          </a:xfrm>
          <a:prstGeom prst="rect">
            <a:avLst/>
          </a:prstGeom>
          <a:solidFill>
            <a:srgbClr val="296D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Cross platform</a:t>
            </a:r>
            <a:endParaRPr lang="en-PK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5D665F4-97FF-762E-C5BA-956893682A9D}"/>
              </a:ext>
            </a:extLst>
          </p:cNvPr>
          <p:cNvSpPr/>
          <p:nvPr/>
        </p:nvSpPr>
        <p:spPr>
          <a:xfrm>
            <a:off x="145197" y="2526011"/>
            <a:ext cx="1629136" cy="534365"/>
          </a:xfrm>
          <a:prstGeom prst="rect">
            <a:avLst/>
          </a:prstGeom>
          <a:solidFill>
            <a:srgbClr val="296D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Cross platform</a:t>
            </a:r>
            <a:endParaRPr lang="en-PK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54625F6-9172-4AB3-7E71-5559A18AEC8F}"/>
              </a:ext>
            </a:extLst>
          </p:cNvPr>
          <p:cNvSpPr txBox="1"/>
          <p:nvPr/>
        </p:nvSpPr>
        <p:spPr>
          <a:xfrm>
            <a:off x="2344616" y="296539"/>
            <a:ext cx="3619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 DEPTH ARCHITECTURE</a:t>
            </a:r>
            <a:endParaRPr lang="en-PK" b="1" dirty="0"/>
          </a:p>
        </p:txBody>
      </p:sp>
    </p:spTree>
    <p:extLst>
      <p:ext uri="{BB962C8B-B14F-4D97-AF65-F5344CB8AC3E}">
        <p14:creationId xmlns:p14="http://schemas.microsoft.com/office/powerpoint/2010/main" val="8305148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62153" y="367862"/>
            <a:ext cx="4141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DATA COLLECTION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62153" y="1093075"/>
            <a:ext cx="7083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draw handwritten sketches manually and collected up to 1500 images.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6852745" y="1664400"/>
          <a:ext cx="4445876" cy="45051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62153" y="3459052"/>
            <a:ext cx="4319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TARGETED WIDGETS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981905" y="3720662"/>
            <a:ext cx="1271752" cy="0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92527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57176" y="606237"/>
            <a:ext cx="803967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DATA LABELING AND DATA CLEANING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7176" y="1366345"/>
            <a:ext cx="7797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labeling of data, we used labeling, and for cleaning of data, we used </a:t>
            </a:r>
            <a:r>
              <a:rPr lang="en-US" dirty="0" err="1"/>
              <a:t>OpenCV</a:t>
            </a:r>
            <a:r>
              <a:rPr lang="en-US" dirty="0"/>
              <a:t>.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651641" y="2060029"/>
          <a:ext cx="10047890" cy="4340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6235323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9383" y="501134"/>
            <a:ext cx="41435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FEATURES ADDITION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29383" y="1093075"/>
            <a:ext cx="7316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add 2 more features color detection and text detection.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1664137" y="2165131"/>
          <a:ext cx="8551917" cy="40780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262164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47274" y="527814"/>
            <a:ext cx="27950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EASY OCR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7274" y="1051034"/>
            <a:ext cx="7083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color detection and text detection, we used Easy OCR.</a:t>
            </a:r>
          </a:p>
        </p:txBody>
      </p:sp>
      <p:pic>
        <p:nvPicPr>
          <p:cNvPr id="4" name="image23.jpeg" descr="Diagram  Description automatically generated"/>
          <p:cNvPicPr/>
          <p:nvPr/>
        </p:nvPicPr>
        <p:blipFill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97268" y="1671144"/>
            <a:ext cx="8113985" cy="44984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82563852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Parcel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370</TotalTime>
  <Words>496</Words>
  <Application>Microsoft Office PowerPoint</Application>
  <PresentationFormat>Widescreen</PresentationFormat>
  <Paragraphs>120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</vt:lpstr>
      <vt:lpstr>Gill Sans MT</vt:lpstr>
      <vt:lpstr>Times New Roman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ebadullah371@outlook.com</dc:creator>
  <cp:lastModifiedBy>ebadullah371@outlook.com</cp:lastModifiedBy>
  <cp:revision>36</cp:revision>
  <dcterms:created xsi:type="dcterms:W3CDTF">2022-08-28T06:51:41Z</dcterms:created>
  <dcterms:modified xsi:type="dcterms:W3CDTF">2022-08-28T16:57:58Z</dcterms:modified>
</cp:coreProperties>
</file>

<file path=docProps/thumbnail.jpeg>
</file>